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57" r:id="rId3"/>
    <p:sldId id="261" r:id="rId4"/>
    <p:sldId id="287" r:id="rId5"/>
    <p:sldId id="288" r:id="rId6"/>
    <p:sldId id="262" r:id="rId7"/>
    <p:sldId id="263" r:id="rId8"/>
    <p:sldId id="264" r:id="rId9"/>
    <p:sldId id="270" r:id="rId10"/>
    <p:sldId id="265" r:id="rId11"/>
    <p:sldId id="266" r:id="rId12"/>
    <p:sldId id="267" r:id="rId13"/>
    <p:sldId id="268" r:id="rId14"/>
    <p:sldId id="272" r:id="rId15"/>
    <p:sldId id="273" r:id="rId16"/>
    <p:sldId id="284" r:id="rId17"/>
    <p:sldId id="278" r:id="rId18"/>
    <p:sldId id="279" r:id="rId19"/>
    <p:sldId id="276" r:id="rId20"/>
    <p:sldId id="281" r:id="rId21"/>
    <p:sldId id="282" r:id="rId22"/>
    <p:sldId id="283" r:id="rId23"/>
    <p:sldId id="286" r:id="rId24"/>
    <p:sldId id="260" r:id="rId25"/>
  </p:sldIdLst>
  <p:sldSz cx="12192000" cy="6858000"/>
  <p:notesSz cx="6858000" cy="9144000"/>
  <p:defaultTextStyle>
    <a:defPPr rtl="0">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B3C1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8959" autoAdjust="0"/>
    <p:restoredTop sz="94660"/>
  </p:normalViewPr>
  <p:slideViewPr>
    <p:cSldViewPr snapToGrid="0">
      <p:cViewPr varScale="1">
        <p:scale>
          <a:sx n="75" d="100"/>
          <a:sy n="75" d="100"/>
        </p:scale>
        <p:origin x="-84" y="-738"/>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rtl="0"/>
            <a:r>
              <a:rPr lang="en-US"/>
              <a:t>09/01/2016</a:t>
            </a:r>
            <a:endParaRP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rtl="0"/>
            <a:fld id="{73F7AA83-DE31-4E93-AB07-EF7FB05F6670}" type="slidenum">
              <a:rPr/>
              <a:pPr rtl="0"/>
              <a:t>‹nº›</a:t>
            </a:fld>
            <a:endParaRPr/>
          </a:p>
        </p:txBody>
      </p:sp>
    </p:spTree>
    <p:extLst>
      <p:ext uri="{BB962C8B-B14F-4D97-AF65-F5344CB8AC3E}">
        <p14:creationId xmlns:p14="http://schemas.microsoft.com/office/powerpoint/2010/main" xmlns=""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l" rtl="0">
              <a:defRPr sz="1200"/>
            </a:lvl1pPr>
          </a:lstStyle>
          <a:p>
            <a:pPr rtl="0"/>
            <a:r>
              <a:rPr lang="en-US"/>
              <a:t>09/01/2016</a:t>
            </a:r>
            <a:endParaRP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t>Clique para editar o texto Mestre</a:t>
            </a:r>
          </a:p>
          <a:p>
            <a:pPr lvl="1" rtl="0"/>
            <a:r>
              <a:t>Segundo nível</a:t>
            </a:r>
          </a:p>
          <a:p>
            <a:pPr lvl="2" rtl="0"/>
            <a:r>
              <a:t>Terceiro nível</a:t>
            </a:r>
          </a:p>
          <a:p>
            <a:pPr lvl="3" rtl="0"/>
            <a:r>
              <a:t>Quarto nível</a:t>
            </a:r>
          </a:p>
          <a:p>
            <a:pPr lvl="4" rtl="0"/>
            <a: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vl1pPr>
          </a:lstStyle>
          <a:p>
            <a:pPr rtl="0"/>
            <a:fld id="{935E2820-AFE1-45FA-949E-17BDB534E1DC}" type="slidenum">
              <a:rPr/>
              <a:pPr rtl="0"/>
              <a:t>‹nº›</a:t>
            </a:fld>
            <a:endParaRPr/>
          </a:p>
        </p:txBody>
      </p:sp>
    </p:spTree>
    <p:extLst>
      <p:ext uri="{BB962C8B-B14F-4D97-AF65-F5344CB8AC3E}">
        <p14:creationId xmlns:p14="http://schemas.microsoft.com/office/powerpoint/2010/main" xmlns=""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en-US"/>
          </a:p>
        </p:txBody>
      </p:sp>
      <p:sp>
        <p:nvSpPr>
          <p:cNvPr id="4" name="Espaço Reservado para Número de Slide 3"/>
          <p:cNvSpPr>
            <a:spLocks noGrp="1"/>
          </p:cNvSpPr>
          <p:nvPr>
            <p:ph type="sldNum" sz="quarter" idx="10"/>
          </p:nvPr>
        </p:nvSpPr>
        <p:spPr/>
        <p:txBody>
          <a:bodyPr rtlCol="0"/>
          <a:lstStyle/>
          <a:p>
            <a:pPr rtl="0"/>
            <a:fld id="{935E2820-AFE1-45FA-949E-17BDB534E1DC}" type="slidenum">
              <a:rPr lang="en-US" smtClean="0"/>
              <a:pPr rtl="0"/>
              <a:t>1</a:t>
            </a:fld>
            <a:endParaRPr lang="en-US"/>
          </a:p>
        </p:txBody>
      </p:sp>
    </p:spTree>
    <p:extLst>
      <p:ext uri="{BB962C8B-B14F-4D97-AF65-F5344CB8AC3E}">
        <p14:creationId xmlns:p14="http://schemas.microsoft.com/office/powerpoint/2010/main" xmlns="" val="30699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en-US"/>
          </a:p>
        </p:txBody>
      </p:sp>
      <p:sp>
        <p:nvSpPr>
          <p:cNvPr id="4" name="Espaço Reservado para Número do Slide 3"/>
          <p:cNvSpPr>
            <a:spLocks noGrp="1"/>
          </p:cNvSpPr>
          <p:nvPr>
            <p:ph type="sldNum" sz="quarter" idx="10"/>
          </p:nvPr>
        </p:nvSpPr>
        <p:spPr/>
        <p:txBody>
          <a:bodyPr rtlCol="0"/>
          <a:lstStyle/>
          <a:p>
            <a:pPr rtl="0"/>
            <a:fld id="{77542409-6A04-4DC6-AC3A-D3758287A8F2}" type="slidenum">
              <a:rPr lang="en-US" smtClean="0"/>
              <a:pPr rtl="0"/>
              <a:t>2</a:t>
            </a:fld>
            <a:endParaRPr lang="en-US"/>
          </a:p>
        </p:txBody>
      </p:sp>
    </p:spTree>
    <p:extLst>
      <p:ext uri="{BB962C8B-B14F-4D97-AF65-F5344CB8AC3E}">
        <p14:creationId xmlns:p14="http://schemas.microsoft.com/office/powerpoint/2010/main" xmlns="" val="6609355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065213" y="304800"/>
            <a:ext cx="7091361" cy="2793906"/>
          </a:xfrm>
        </p:spPr>
        <p:txBody>
          <a:bodyPr rtlCol="0" anchor="b">
            <a:normAutofit/>
          </a:bodyPr>
          <a:lstStyle>
            <a:lvl1pPr algn="l" rtl="0">
              <a:lnSpc>
                <a:spcPct val="80000"/>
              </a:lnSpc>
              <a:defRPr sz="6600"/>
            </a:lvl1pPr>
          </a:lstStyle>
          <a:p>
            <a:pPr rtl="0"/>
            <a:r>
              <a:rPr lang="pt-BR" smtClean="0"/>
              <a:t>Clique para editar o título mestre</a:t>
            </a:r>
            <a:endParaRPr/>
          </a:p>
        </p:txBody>
      </p:sp>
      <p:sp>
        <p:nvSpPr>
          <p:cNvPr id="3" name="Subtítulo 2"/>
          <p:cNvSpPr>
            <a:spLocks noGrp="1"/>
          </p:cNvSpPr>
          <p:nvPr>
            <p:ph type="subTitle" idx="1"/>
          </p:nvPr>
        </p:nvSpPr>
        <p:spPr>
          <a:xfrm>
            <a:off x="1065213" y="3108804"/>
            <a:ext cx="7091361" cy="838200"/>
          </a:xfrm>
        </p:spPr>
        <p:txBody>
          <a:bodyPr rtlCol="0"/>
          <a:lstStyle>
            <a:lvl1pPr marL="0" indent="0" algn="l" rtl="0">
              <a:spcBef>
                <a:spcPts val="0"/>
              </a:spcBef>
              <a:buNone/>
              <a:defRPr sz="2400">
                <a:solidFill>
                  <a:schemeClr val="accent2"/>
                </a:solidFill>
              </a:defRPr>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pt-BR" smtClean="0"/>
              <a:t>Clique para editar o estilo do subtítulo Mestre</a:t>
            </a:r>
            <a:endParaRPr/>
          </a:p>
        </p:txBody>
      </p:sp>
      <p:sp>
        <p:nvSpPr>
          <p:cNvPr id="8" name="Espaço Reservado para Data 7"/>
          <p:cNvSpPr>
            <a:spLocks noGrp="1"/>
          </p:cNvSpPr>
          <p:nvPr>
            <p:ph type="dt" sz="half" idx="10"/>
          </p:nvPr>
        </p:nvSpPr>
        <p:spPr/>
        <p:txBody>
          <a:bodyPr rtlCol="0"/>
          <a:lstStyle/>
          <a:p>
            <a:pPr rtl="0"/>
            <a:r>
              <a:rPr lang="en-US"/>
              <a:t>09/01/2016</a:t>
            </a:r>
            <a:endParaRPr/>
          </a:p>
        </p:txBody>
      </p:sp>
      <p:sp>
        <p:nvSpPr>
          <p:cNvPr id="9" name="Espaço Reservado para Rodapé 8"/>
          <p:cNvSpPr>
            <a:spLocks noGrp="1"/>
          </p:cNvSpPr>
          <p:nvPr>
            <p:ph type="ftr" sz="quarter" idx="11"/>
          </p:nvPr>
        </p:nvSpPr>
        <p:spPr/>
        <p:txBody>
          <a:bodyPr rtlCol="0"/>
          <a:lstStyle/>
          <a:p>
            <a:pPr rtl="0"/>
            <a:endParaRPr/>
          </a:p>
        </p:txBody>
      </p:sp>
      <p:sp>
        <p:nvSpPr>
          <p:cNvPr id="10" name="Espaço Reservado para o Número do Slide 9"/>
          <p:cNvSpPr>
            <a:spLocks noGrp="1"/>
          </p:cNvSpPr>
          <p:nvPr>
            <p:ph type="sldNum" sz="quarter" idx="12"/>
          </p:nvPr>
        </p:nvSpPr>
        <p:spPr/>
        <p:txBody>
          <a:bodyPr rtlCol="0"/>
          <a:lstStyle/>
          <a:p>
            <a:pPr rtl="0"/>
            <a:fld id="{8FDBFFB2-86D9-4B8F-A59A-553A60B94BBE}" type="slidenum">
              <a:rPr/>
              <a:pPr rtl="0"/>
              <a:t>‹nº›</a:t>
            </a:fld>
            <a:endParaRPr/>
          </a:p>
        </p:txBody>
      </p:sp>
    </p:spTree>
    <p:extLst>
      <p:ext uri="{BB962C8B-B14F-4D97-AF65-F5344CB8AC3E}">
        <p14:creationId xmlns:p14="http://schemas.microsoft.com/office/powerpoint/2010/main" xmlns=""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smtClean="0"/>
              <a:t>Clique para editar o título mestre</a:t>
            </a:r>
            <a:endParaRPr/>
          </a:p>
        </p:txBody>
      </p:sp>
      <p:sp>
        <p:nvSpPr>
          <p:cNvPr id="3" name="Espaço Reservado para Texto Vertical 2"/>
          <p:cNvSpPr>
            <a:spLocks noGrp="1"/>
          </p:cNvSpPr>
          <p:nvPr>
            <p:ph type="body" orient="vert" idx="1"/>
          </p:nvPr>
        </p:nvSpPr>
        <p:spPr/>
        <p:txBody>
          <a:bodyPr vert="eaVert" rtlCol="0"/>
          <a:lstStyle/>
          <a:p>
            <a:pPr lvl="0" rtl="0"/>
            <a:r>
              <a:rPr lang="pt-BR" smtClean="0"/>
              <a:t>Editar estilos de texto Mestre</a:t>
            </a:r>
          </a:p>
          <a:p>
            <a:pPr lvl="1" rtl="0"/>
            <a:r>
              <a:rPr lang="pt-BR" smtClean="0"/>
              <a:t>Segundo nível</a:t>
            </a:r>
          </a:p>
          <a:p>
            <a:pPr lvl="2" rtl="0"/>
            <a:r>
              <a:rPr lang="pt-BR" smtClean="0"/>
              <a:t>Terceiro nível</a:t>
            </a:r>
          </a:p>
          <a:p>
            <a:pPr lvl="3" rtl="0"/>
            <a:r>
              <a:rPr lang="pt-BR" smtClean="0"/>
              <a:t>Quarto nível</a:t>
            </a:r>
          </a:p>
          <a:p>
            <a:pPr lvl="4" rtl="0"/>
            <a:r>
              <a:rPr lang="pt-BR" smtClean="0"/>
              <a:t>Quinto nível</a:t>
            </a:r>
            <a:endParaRPr/>
          </a:p>
        </p:txBody>
      </p:sp>
      <p:sp>
        <p:nvSpPr>
          <p:cNvPr id="4" name="Espaço Reservado para Data 3"/>
          <p:cNvSpPr>
            <a:spLocks noGrp="1"/>
          </p:cNvSpPr>
          <p:nvPr>
            <p:ph type="dt" sz="half" idx="10"/>
          </p:nvPr>
        </p:nvSpPr>
        <p:spPr/>
        <p:txBody>
          <a:bodyPr rtlCol="0"/>
          <a:lstStyle/>
          <a:p>
            <a:pPr rtl="0"/>
            <a:r>
              <a:rPr lang="en-US"/>
              <a:t>09/01/2016</a:t>
            </a:r>
            <a:endParaRPr/>
          </a:p>
        </p:txBody>
      </p:sp>
      <p:sp>
        <p:nvSpPr>
          <p:cNvPr id="5" name="Espaço Reservado para Rodapé 4"/>
          <p:cNvSpPr>
            <a:spLocks noGrp="1"/>
          </p:cNvSpPr>
          <p:nvPr>
            <p:ph type="ftr" sz="quarter" idx="11"/>
          </p:nvPr>
        </p:nvSpPr>
        <p:spPr/>
        <p:txBody>
          <a:bodyPr rtlCol="0"/>
          <a:lstStyle/>
          <a:p>
            <a:pPr rtl="0"/>
            <a:endParaRPr/>
          </a:p>
        </p:txBody>
      </p:sp>
      <p:sp>
        <p:nvSpPr>
          <p:cNvPr id="6" name="Espaço Reservado para Número de Slide 5"/>
          <p:cNvSpPr>
            <a:spLocks noGrp="1"/>
          </p:cNvSpPr>
          <p:nvPr>
            <p:ph type="sldNum" sz="quarter" idx="12"/>
          </p:nvPr>
        </p:nvSpPr>
        <p:spPr/>
        <p:txBody>
          <a:bodyPr rtlCol="0"/>
          <a:lstStyle/>
          <a:p>
            <a:pPr rtl="0"/>
            <a:fld id="{8FDBFFB2-86D9-4B8F-A59A-553A60B94BBE}" type="slidenum">
              <a:rPr/>
              <a:pPr rtl="0"/>
              <a:t>‹nº›</a:t>
            </a:fld>
            <a:endParaRPr/>
          </a:p>
        </p:txBody>
      </p:sp>
    </p:spTree>
    <p:extLst>
      <p:ext uri="{BB962C8B-B14F-4D97-AF65-F5344CB8AC3E}">
        <p14:creationId xmlns:p14="http://schemas.microsoft.com/office/powerpoint/2010/main" xmlns=""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865014" y="304801"/>
            <a:ext cx="1715800" cy="5410200"/>
          </a:xfrm>
        </p:spPr>
        <p:txBody>
          <a:bodyPr vert="eaVert" rtlCol="0"/>
          <a:lstStyle/>
          <a:p>
            <a:pPr rtl="0"/>
            <a:r>
              <a:rPr lang="pt-BR" smtClean="0"/>
              <a:t>Clique para editar o título mestre</a:t>
            </a:r>
            <a:endParaRPr/>
          </a:p>
        </p:txBody>
      </p:sp>
      <p:sp>
        <p:nvSpPr>
          <p:cNvPr id="3" name="Espaço Reservado para Texto Vertical 2"/>
          <p:cNvSpPr>
            <a:spLocks noGrp="1"/>
          </p:cNvSpPr>
          <p:nvPr>
            <p:ph type="body" orient="vert" idx="1"/>
          </p:nvPr>
        </p:nvSpPr>
        <p:spPr>
          <a:xfrm>
            <a:off x="2209800" y="304801"/>
            <a:ext cx="7502814" cy="5410200"/>
          </a:xfrm>
        </p:spPr>
        <p:txBody>
          <a:bodyPr vert="eaVert" rtlCol="0"/>
          <a:lstStyle/>
          <a:p>
            <a:pPr lvl="0" rtl="0"/>
            <a:r>
              <a:rPr lang="pt-BR" smtClean="0"/>
              <a:t>Editar estilos de texto Mestre</a:t>
            </a:r>
          </a:p>
          <a:p>
            <a:pPr lvl="1" rtl="0"/>
            <a:r>
              <a:rPr lang="pt-BR" smtClean="0"/>
              <a:t>Segundo nível</a:t>
            </a:r>
          </a:p>
          <a:p>
            <a:pPr lvl="2" rtl="0"/>
            <a:r>
              <a:rPr lang="pt-BR" smtClean="0"/>
              <a:t>Terceiro nível</a:t>
            </a:r>
          </a:p>
          <a:p>
            <a:pPr lvl="3" rtl="0"/>
            <a:r>
              <a:rPr lang="pt-BR" smtClean="0"/>
              <a:t>Quarto nível</a:t>
            </a:r>
          </a:p>
          <a:p>
            <a:pPr lvl="4" rtl="0"/>
            <a:r>
              <a:rPr lang="pt-BR" smtClean="0"/>
              <a:t>Quinto nível</a:t>
            </a:r>
            <a:endParaRPr/>
          </a:p>
        </p:txBody>
      </p:sp>
      <p:sp>
        <p:nvSpPr>
          <p:cNvPr id="4" name="Espaço Reservado para Data 3"/>
          <p:cNvSpPr>
            <a:spLocks noGrp="1"/>
          </p:cNvSpPr>
          <p:nvPr>
            <p:ph type="dt" sz="half" idx="10"/>
          </p:nvPr>
        </p:nvSpPr>
        <p:spPr/>
        <p:txBody>
          <a:bodyPr rtlCol="0"/>
          <a:lstStyle/>
          <a:p>
            <a:pPr rtl="0"/>
            <a:r>
              <a:rPr lang="en-US"/>
              <a:t>09/01/2016</a:t>
            </a:r>
            <a:endParaRPr/>
          </a:p>
        </p:txBody>
      </p:sp>
      <p:sp>
        <p:nvSpPr>
          <p:cNvPr id="5" name="Espaço Reservado para Rodapé 4"/>
          <p:cNvSpPr>
            <a:spLocks noGrp="1"/>
          </p:cNvSpPr>
          <p:nvPr>
            <p:ph type="ftr" sz="quarter" idx="11"/>
          </p:nvPr>
        </p:nvSpPr>
        <p:spPr/>
        <p:txBody>
          <a:bodyPr rtlCol="0"/>
          <a:lstStyle/>
          <a:p>
            <a:pPr rtl="0"/>
            <a:endParaRPr/>
          </a:p>
        </p:txBody>
      </p:sp>
      <p:sp>
        <p:nvSpPr>
          <p:cNvPr id="6" name="Espaço Reservado para Número de Slide 5"/>
          <p:cNvSpPr>
            <a:spLocks noGrp="1"/>
          </p:cNvSpPr>
          <p:nvPr>
            <p:ph type="sldNum" sz="quarter" idx="12"/>
          </p:nvPr>
        </p:nvSpPr>
        <p:spPr/>
        <p:txBody>
          <a:bodyPr rtlCol="0"/>
          <a:lstStyle/>
          <a:p>
            <a:pPr rtl="0"/>
            <a:fld id="{8FDBFFB2-86D9-4B8F-A59A-553A60B94BBE}" type="slidenum">
              <a:rPr/>
              <a:pPr rtl="0"/>
              <a:t>‹nº›</a:t>
            </a:fld>
            <a:endParaRPr/>
          </a:p>
        </p:txBody>
      </p:sp>
    </p:spTree>
    <p:extLst>
      <p:ext uri="{BB962C8B-B14F-4D97-AF65-F5344CB8AC3E}">
        <p14:creationId xmlns:p14="http://schemas.microsoft.com/office/powerpoint/2010/main" xmlns="" val="1299497733"/>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smtClean="0"/>
              <a:t>Clique para editar o título mestre</a:t>
            </a:r>
            <a:endParaRPr/>
          </a:p>
        </p:txBody>
      </p:sp>
      <p:sp>
        <p:nvSpPr>
          <p:cNvPr id="3" name="Espaço Reservado para Conteúdo 2"/>
          <p:cNvSpPr>
            <a:spLocks noGrp="1"/>
          </p:cNvSpPr>
          <p:nvPr>
            <p:ph idx="1"/>
          </p:nvPr>
        </p:nvSpPr>
        <p:spPr/>
        <p:txBody>
          <a:bodyPr rtlCol="0"/>
          <a:lstStyle/>
          <a:p>
            <a:pPr lvl="0" rtl="0"/>
            <a:r>
              <a:rPr lang="pt-BR" smtClean="0"/>
              <a:t>Editar estilos de texto Mestre</a:t>
            </a:r>
          </a:p>
          <a:p>
            <a:pPr lvl="1" rtl="0"/>
            <a:r>
              <a:rPr lang="pt-BR" smtClean="0"/>
              <a:t>Segundo nível</a:t>
            </a:r>
          </a:p>
          <a:p>
            <a:pPr lvl="2" rtl="0"/>
            <a:r>
              <a:rPr lang="pt-BR" smtClean="0"/>
              <a:t>Terceiro nível</a:t>
            </a:r>
          </a:p>
          <a:p>
            <a:pPr lvl="3" rtl="0"/>
            <a:r>
              <a:rPr lang="pt-BR" smtClean="0"/>
              <a:t>Quarto nível</a:t>
            </a:r>
          </a:p>
          <a:p>
            <a:pPr lvl="4" rtl="0"/>
            <a:r>
              <a:rPr lang="pt-BR" smtClean="0"/>
              <a:t>Quinto nível</a:t>
            </a:r>
            <a:endParaRPr/>
          </a:p>
        </p:txBody>
      </p:sp>
      <p:sp>
        <p:nvSpPr>
          <p:cNvPr id="4" name="Espaço Reservado para Data 3"/>
          <p:cNvSpPr>
            <a:spLocks noGrp="1"/>
          </p:cNvSpPr>
          <p:nvPr>
            <p:ph type="dt" sz="half" idx="10"/>
          </p:nvPr>
        </p:nvSpPr>
        <p:spPr/>
        <p:txBody>
          <a:bodyPr rtlCol="0"/>
          <a:lstStyle/>
          <a:p>
            <a:pPr rtl="0"/>
            <a:r>
              <a:rPr lang="en-US"/>
              <a:t>09/01/2016</a:t>
            </a:r>
            <a:endParaRPr/>
          </a:p>
        </p:txBody>
      </p:sp>
      <p:sp>
        <p:nvSpPr>
          <p:cNvPr id="5" name="Espaço Reservado para Rodapé 4"/>
          <p:cNvSpPr>
            <a:spLocks noGrp="1"/>
          </p:cNvSpPr>
          <p:nvPr>
            <p:ph type="ftr" sz="quarter" idx="11"/>
          </p:nvPr>
        </p:nvSpPr>
        <p:spPr/>
        <p:txBody>
          <a:bodyPr rtlCol="0"/>
          <a:lstStyle/>
          <a:p>
            <a:pPr rtl="0"/>
            <a:endParaRPr/>
          </a:p>
        </p:txBody>
      </p:sp>
      <p:sp>
        <p:nvSpPr>
          <p:cNvPr id="6" name="Espaço Reservado para Número de Slide 5"/>
          <p:cNvSpPr>
            <a:spLocks noGrp="1"/>
          </p:cNvSpPr>
          <p:nvPr>
            <p:ph type="sldNum" sz="quarter" idx="12"/>
          </p:nvPr>
        </p:nvSpPr>
        <p:spPr/>
        <p:txBody>
          <a:bodyPr rtlCol="0"/>
          <a:lstStyle/>
          <a:p>
            <a:pPr rtl="0"/>
            <a:fld id="{8FDBFFB2-86D9-4B8F-A59A-553A60B94BBE}" type="slidenum">
              <a:rPr/>
              <a:pPr rtl="0"/>
              <a:t>‹nº›</a:t>
            </a:fld>
            <a:endParaRPr/>
          </a:p>
        </p:txBody>
      </p:sp>
    </p:spTree>
    <p:extLst>
      <p:ext uri="{BB962C8B-B14F-4D97-AF65-F5344CB8AC3E}">
        <p14:creationId xmlns:p14="http://schemas.microsoft.com/office/powerpoint/2010/main" xmlns=""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180013" y="1600200"/>
            <a:ext cx="6400801" cy="2486025"/>
          </a:xfrm>
        </p:spPr>
        <p:txBody>
          <a:bodyPr rtlCol="0" anchor="b">
            <a:normAutofit/>
          </a:bodyPr>
          <a:lstStyle>
            <a:lvl1pPr algn="l" rtl="0">
              <a:defRPr sz="5200"/>
            </a:lvl1pPr>
          </a:lstStyle>
          <a:p>
            <a:pPr rtl="0"/>
            <a:r>
              <a:rPr lang="pt-BR" smtClean="0"/>
              <a:t>Clique para editar o título mestre</a:t>
            </a:r>
            <a:endParaRPr/>
          </a:p>
        </p:txBody>
      </p:sp>
      <p:sp>
        <p:nvSpPr>
          <p:cNvPr id="3" name="Espaço Reservado para Texto 2"/>
          <p:cNvSpPr>
            <a:spLocks noGrp="1"/>
          </p:cNvSpPr>
          <p:nvPr>
            <p:ph type="body" idx="1"/>
          </p:nvPr>
        </p:nvSpPr>
        <p:spPr>
          <a:xfrm>
            <a:off x="5180011" y="4105029"/>
            <a:ext cx="6400801" cy="914400"/>
          </a:xfrm>
        </p:spPr>
        <p:txBody>
          <a:bodyPr rtlCol="0">
            <a:normAutofit/>
          </a:bodyPr>
          <a:lstStyle>
            <a:lvl1pPr marL="0" indent="0" algn="l" rtl="0">
              <a:buNone/>
              <a:defRPr sz="2000">
                <a:solidFill>
                  <a:schemeClr val="accent2"/>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pt-BR" smtClean="0"/>
              <a:t>Editar estilos de texto Mestre</a:t>
            </a:r>
          </a:p>
        </p:txBody>
      </p:sp>
      <p:sp>
        <p:nvSpPr>
          <p:cNvPr id="4" name="Espaço Reservado para Data 3"/>
          <p:cNvSpPr>
            <a:spLocks noGrp="1"/>
          </p:cNvSpPr>
          <p:nvPr>
            <p:ph type="dt" sz="half" idx="10"/>
          </p:nvPr>
        </p:nvSpPr>
        <p:spPr/>
        <p:txBody>
          <a:bodyPr rtlCol="0"/>
          <a:lstStyle/>
          <a:p>
            <a:pPr rtl="0"/>
            <a:r>
              <a:rPr lang="en-US"/>
              <a:t>09/01/2016</a:t>
            </a:r>
            <a:endParaRPr/>
          </a:p>
        </p:txBody>
      </p:sp>
      <p:sp>
        <p:nvSpPr>
          <p:cNvPr id="5" name="Espaço Reservado para Rodapé 4"/>
          <p:cNvSpPr>
            <a:spLocks noGrp="1"/>
          </p:cNvSpPr>
          <p:nvPr>
            <p:ph type="ftr" sz="quarter" idx="11"/>
          </p:nvPr>
        </p:nvSpPr>
        <p:spPr/>
        <p:txBody>
          <a:bodyPr rtlCol="0"/>
          <a:lstStyle/>
          <a:p>
            <a:pPr rtl="0"/>
            <a:endParaRPr/>
          </a:p>
        </p:txBody>
      </p:sp>
      <p:sp>
        <p:nvSpPr>
          <p:cNvPr id="6" name="Espaço Reservado para Número de Slide 5"/>
          <p:cNvSpPr>
            <a:spLocks noGrp="1"/>
          </p:cNvSpPr>
          <p:nvPr>
            <p:ph type="sldNum" sz="quarter" idx="12"/>
          </p:nvPr>
        </p:nvSpPr>
        <p:spPr/>
        <p:txBody>
          <a:bodyPr rtlCol="0"/>
          <a:lstStyle/>
          <a:p>
            <a:pPr rtl="0"/>
            <a:fld id="{8FDBFFB2-86D9-4B8F-A59A-553A60B94BBE}" type="slidenum">
              <a:rPr/>
              <a:pPr rtl="0"/>
              <a:t>‹nº›</a:t>
            </a:fld>
            <a:endParaRPr/>
          </a:p>
        </p:txBody>
      </p:sp>
    </p:spTree>
    <p:extLst>
      <p:ext uri="{BB962C8B-B14F-4D97-AF65-F5344CB8AC3E}">
        <p14:creationId xmlns:p14="http://schemas.microsoft.com/office/powerpoint/2010/main" xmlns=""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is Conteúd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smtClean="0"/>
              <a:t>Clique para editar o título mestre</a:t>
            </a:r>
            <a:endParaRPr/>
          </a:p>
        </p:txBody>
      </p:sp>
      <p:sp>
        <p:nvSpPr>
          <p:cNvPr id="3" name="Espaço Reservado para Conteúdo 2"/>
          <p:cNvSpPr>
            <a:spLocks noGrp="1"/>
          </p:cNvSpPr>
          <p:nvPr>
            <p:ph sz="half" idx="1"/>
          </p:nvPr>
        </p:nvSpPr>
        <p:spPr>
          <a:xfrm>
            <a:off x="2208213" y="1600200"/>
            <a:ext cx="4572000" cy="4114800"/>
          </a:xfrm>
        </p:spPr>
        <p:txBody>
          <a:bodyPr rtlCol="0"/>
          <a:lstStyle/>
          <a:p>
            <a:pPr lvl="0" rtl="0"/>
            <a:r>
              <a:rPr lang="pt-BR" smtClean="0"/>
              <a:t>Editar estilos de texto Mestre</a:t>
            </a:r>
          </a:p>
          <a:p>
            <a:pPr lvl="1" rtl="0"/>
            <a:r>
              <a:rPr lang="pt-BR" smtClean="0"/>
              <a:t>Segundo nível</a:t>
            </a:r>
          </a:p>
          <a:p>
            <a:pPr lvl="2" rtl="0"/>
            <a:r>
              <a:rPr lang="pt-BR" smtClean="0"/>
              <a:t>Terceiro nível</a:t>
            </a:r>
          </a:p>
          <a:p>
            <a:pPr lvl="3" rtl="0"/>
            <a:r>
              <a:rPr lang="pt-BR" smtClean="0"/>
              <a:t>Quarto nível</a:t>
            </a:r>
          </a:p>
          <a:p>
            <a:pPr lvl="4" rtl="0"/>
            <a:r>
              <a:rPr lang="pt-BR" smtClean="0"/>
              <a:t>Quinto nível</a:t>
            </a:r>
            <a:endParaRPr/>
          </a:p>
        </p:txBody>
      </p:sp>
      <p:sp>
        <p:nvSpPr>
          <p:cNvPr id="4" name="Espaço Reservado para Conteúdo 3"/>
          <p:cNvSpPr>
            <a:spLocks noGrp="1"/>
          </p:cNvSpPr>
          <p:nvPr>
            <p:ph sz="half" idx="2"/>
          </p:nvPr>
        </p:nvSpPr>
        <p:spPr>
          <a:xfrm>
            <a:off x="7008813" y="1600200"/>
            <a:ext cx="4572000" cy="4114800"/>
          </a:xfrm>
        </p:spPr>
        <p:txBody>
          <a:bodyPr rtlCol="0"/>
          <a:lstStyle/>
          <a:p>
            <a:pPr lvl="0" rtl="0"/>
            <a:r>
              <a:rPr lang="pt-BR" smtClean="0"/>
              <a:t>Editar estilos de texto Mestre</a:t>
            </a:r>
          </a:p>
          <a:p>
            <a:pPr lvl="1" rtl="0"/>
            <a:r>
              <a:rPr lang="pt-BR" smtClean="0"/>
              <a:t>Segundo nível</a:t>
            </a:r>
          </a:p>
          <a:p>
            <a:pPr lvl="2" rtl="0"/>
            <a:r>
              <a:rPr lang="pt-BR" smtClean="0"/>
              <a:t>Terceiro nível</a:t>
            </a:r>
          </a:p>
          <a:p>
            <a:pPr lvl="3" rtl="0"/>
            <a:r>
              <a:rPr lang="pt-BR" smtClean="0"/>
              <a:t>Quarto nível</a:t>
            </a:r>
          </a:p>
          <a:p>
            <a:pPr lvl="4" rtl="0"/>
            <a:r>
              <a:rPr lang="pt-BR" smtClean="0"/>
              <a:t>Quinto nível</a:t>
            </a:r>
            <a:endParaRPr/>
          </a:p>
        </p:txBody>
      </p:sp>
      <p:sp>
        <p:nvSpPr>
          <p:cNvPr id="5" name="Espaço Reservado para Data 4"/>
          <p:cNvSpPr>
            <a:spLocks noGrp="1"/>
          </p:cNvSpPr>
          <p:nvPr>
            <p:ph type="dt" sz="half" idx="10"/>
          </p:nvPr>
        </p:nvSpPr>
        <p:spPr/>
        <p:txBody>
          <a:bodyPr rtlCol="0"/>
          <a:lstStyle/>
          <a:p>
            <a:pPr rtl="0"/>
            <a:r>
              <a:rPr lang="en-US"/>
              <a:t>09/01/2016</a:t>
            </a:r>
            <a:endParaRPr/>
          </a:p>
        </p:txBody>
      </p:sp>
      <p:sp>
        <p:nvSpPr>
          <p:cNvPr id="6" name="Espaço Reservado para Rodapé 5"/>
          <p:cNvSpPr>
            <a:spLocks noGrp="1"/>
          </p:cNvSpPr>
          <p:nvPr>
            <p:ph type="ftr" sz="quarter" idx="11"/>
          </p:nvPr>
        </p:nvSpPr>
        <p:spPr/>
        <p:txBody>
          <a:bodyPr rtlCol="0"/>
          <a:lstStyle/>
          <a:p>
            <a:pPr rtl="0"/>
            <a:endParaRPr/>
          </a:p>
        </p:txBody>
      </p:sp>
      <p:sp>
        <p:nvSpPr>
          <p:cNvPr id="7" name="Espaço Reservado para Número de Slide 6"/>
          <p:cNvSpPr>
            <a:spLocks noGrp="1"/>
          </p:cNvSpPr>
          <p:nvPr>
            <p:ph type="sldNum" sz="quarter" idx="12"/>
          </p:nvPr>
        </p:nvSpPr>
        <p:spPr/>
        <p:txBody>
          <a:bodyPr rtlCol="0"/>
          <a:lstStyle/>
          <a:p>
            <a:pPr rtl="0"/>
            <a:fld id="{8FDBFFB2-86D9-4B8F-A59A-553A60B94BBE}" type="slidenum">
              <a:rPr/>
              <a:pPr rtl="0"/>
              <a:t>‹nº›</a:t>
            </a:fld>
            <a:endParaRPr/>
          </a:p>
        </p:txBody>
      </p:sp>
    </p:spTree>
    <p:extLst>
      <p:ext uri="{BB962C8B-B14F-4D97-AF65-F5344CB8AC3E}">
        <p14:creationId xmlns:p14="http://schemas.microsoft.com/office/powerpoint/2010/main" xmlns=""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smtClean="0"/>
              <a:t>Clique para editar o título mestre</a:t>
            </a:r>
            <a:endParaRPr/>
          </a:p>
        </p:txBody>
      </p:sp>
      <p:sp>
        <p:nvSpPr>
          <p:cNvPr id="3" name="Espaço Reservado para Texto 2"/>
          <p:cNvSpPr>
            <a:spLocks noGrp="1"/>
          </p:cNvSpPr>
          <p:nvPr>
            <p:ph type="body" idx="1"/>
          </p:nvPr>
        </p:nvSpPr>
        <p:spPr>
          <a:xfrm>
            <a:off x="2208213" y="1600200"/>
            <a:ext cx="4572000" cy="823912"/>
          </a:xfrm>
        </p:spPr>
        <p:txBody>
          <a:bodyPr rtlCol="0" anchor="ctr">
            <a:noAutofit/>
          </a:bodyPr>
          <a:lstStyle>
            <a:lvl1pPr marL="0" indent="0" algn="l" rtl="0">
              <a:spcBef>
                <a:spcPts val="0"/>
              </a:spcBef>
              <a:buNone/>
              <a:defRPr sz="2100" b="0">
                <a:solidFill>
                  <a:schemeClr val="accent2"/>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pt-BR" smtClean="0"/>
              <a:t>Editar estilos de texto Mestre</a:t>
            </a:r>
          </a:p>
        </p:txBody>
      </p:sp>
      <p:sp>
        <p:nvSpPr>
          <p:cNvPr id="4" name="Espaço Reservado para Conteúdo 3"/>
          <p:cNvSpPr>
            <a:spLocks noGrp="1"/>
          </p:cNvSpPr>
          <p:nvPr>
            <p:ph sz="half" idx="2"/>
          </p:nvPr>
        </p:nvSpPr>
        <p:spPr>
          <a:xfrm>
            <a:off x="2208213" y="2505075"/>
            <a:ext cx="4572000" cy="3337560"/>
          </a:xfrm>
        </p:spPr>
        <p:txBody>
          <a:bodyPr rtlCol="0"/>
          <a:lstStyle/>
          <a:p>
            <a:pPr lvl="0" rtl="0"/>
            <a:r>
              <a:rPr lang="pt-BR" smtClean="0"/>
              <a:t>Editar estilos de texto Mestre</a:t>
            </a:r>
          </a:p>
          <a:p>
            <a:pPr lvl="1" rtl="0"/>
            <a:r>
              <a:rPr lang="pt-BR" smtClean="0"/>
              <a:t>Segundo nível</a:t>
            </a:r>
          </a:p>
          <a:p>
            <a:pPr lvl="2" rtl="0"/>
            <a:r>
              <a:rPr lang="pt-BR" smtClean="0"/>
              <a:t>Terceiro nível</a:t>
            </a:r>
          </a:p>
          <a:p>
            <a:pPr lvl="3" rtl="0"/>
            <a:r>
              <a:rPr lang="pt-BR" smtClean="0"/>
              <a:t>Quarto nível</a:t>
            </a:r>
          </a:p>
          <a:p>
            <a:pPr lvl="4" rtl="0"/>
            <a:r>
              <a:rPr lang="pt-BR" smtClean="0"/>
              <a:t>Quinto nível</a:t>
            </a:r>
            <a:endParaRPr/>
          </a:p>
        </p:txBody>
      </p:sp>
      <p:sp>
        <p:nvSpPr>
          <p:cNvPr id="5" name="Espaço Reservado para Texto 4"/>
          <p:cNvSpPr>
            <a:spLocks noGrp="1"/>
          </p:cNvSpPr>
          <p:nvPr>
            <p:ph type="body" sz="quarter" idx="3"/>
          </p:nvPr>
        </p:nvSpPr>
        <p:spPr>
          <a:xfrm>
            <a:off x="7008813" y="1600200"/>
            <a:ext cx="4572000" cy="823912"/>
          </a:xfrm>
        </p:spPr>
        <p:txBody>
          <a:bodyPr rtlCol="0" anchor="ctr">
            <a:noAutofit/>
          </a:bodyPr>
          <a:lstStyle>
            <a:lvl1pPr marL="0" indent="0" algn="l" rtl="0">
              <a:spcBef>
                <a:spcPts val="0"/>
              </a:spcBef>
              <a:buNone/>
              <a:defRPr sz="2100" b="0">
                <a:solidFill>
                  <a:schemeClr val="accent2"/>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pt-BR" smtClean="0"/>
              <a:t>Editar estilos de texto Mestre</a:t>
            </a:r>
          </a:p>
        </p:txBody>
      </p:sp>
      <p:sp>
        <p:nvSpPr>
          <p:cNvPr id="6" name="Espaço Reservado para Conteúdo 5"/>
          <p:cNvSpPr>
            <a:spLocks noGrp="1"/>
          </p:cNvSpPr>
          <p:nvPr>
            <p:ph sz="quarter" idx="4"/>
          </p:nvPr>
        </p:nvSpPr>
        <p:spPr>
          <a:xfrm>
            <a:off x="7008813" y="2505075"/>
            <a:ext cx="4572000" cy="3337560"/>
          </a:xfrm>
        </p:spPr>
        <p:txBody>
          <a:bodyPr rtlCol="0"/>
          <a:lstStyle/>
          <a:p>
            <a:pPr lvl="0" rtl="0"/>
            <a:r>
              <a:rPr lang="pt-BR" smtClean="0"/>
              <a:t>Editar estilos de texto Mestre</a:t>
            </a:r>
          </a:p>
          <a:p>
            <a:pPr lvl="1" rtl="0"/>
            <a:r>
              <a:rPr lang="pt-BR" smtClean="0"/>
              <a:t>Segundo nível</a:t>
            </a:r>
          </a:p>
          <a:p>
            <a:pPr lvl="2" rtl="0"/>
            <a:r>
              <a:rPr lang="pt-BR" smtClean="0"/>
              <a:t>Terceiro nível</a:t>
            </a:r>
          </a:p>
          <a:p>
            <a:pPr lvl="3" rtl="0"/>
            <a:r>
              <a:rPr lang="pt-BR" smtClean="0"/>
              <a:t>Quarto nível</a:t>
            </a:r>
          </a:p>
          <a:p>
            <a:pPr lvl="4" rtl="0"/>
            <a:r>
              <a:rPr lang="pt-BR" smtClean="0"/>
              <a:t>Quinto nível</a:t>
            </a:r>
            <a:endParaRPr/>
          </a:p>
        </p:txBody>
      </p:sp>
      <p:sp>
        <p:nvSpPr>
          <p:cNvPr id="7" name="Espaço Reservado para Data 6"/>
          <p:cNvSpPr>
            <a:spLocks noGrp="1"/>
          </p:cNvSpPr>
          <p:nvPr>
            <p:ph type="dt" sz="half" idx="10"/>
          </p:nvPr>
        </p:nvSpPr>
        <p:spPr/>
        <p:txBody>
          <a:bodyPr rtlCol="0"/>
          <a:lstStyle/>
          <a:p>
            <a:pPr rtl="0"/>
            <a:r>
              <a:rPr lang="en-US"/>
              <a:t>09/01/2016</a:t>
            </a:r>
            <a:endParaRPr/>
          </a:p>
        </p:txBody>
      </p:sp>
      <p:sp>
        <p:nvSpPr>
          <p:cNvPr id="8" name="Espaço Reservado para Rodapé 7"/>
          <p:cNvSpPr>
            <a:spLocks noGrp="1"/>
          </p:cNvSpPr>
          <p:nvPr>
            <p:ph type="ftr" sz="quarter" idx="11"/>
          </p:nvPr>
        </p:nvSpPr>
        <p:spPr/>
        <p:txBody>
          <a:bodyPr rtlCol="0"/>
          <a:lstStyle/>
          <a:p>
            <a:pPr rtl="0"/>
            <a:endParaRPr/>
          </a:p>
        </p:txBody>
      </p:sp>
      <p:sp>
        <p:nvSpPr>
          <p:cNvPr id="9" name="Espaço Reservado para o Número do Slide 8"/>
          <p:cNvSpPr>
            <a:spLocks noGrp="1"/>
          </p:cNvSpPr>
          <p:nvPr>
            <p:ph type="sldNum" sz="quarter" idx="12"/>
          </p:nvPr>
        </p:nvSpPr>
        <p:spPr/>
        <p:txBody>
          <a:bodyPr rtlCol="0"/>
          <a:lstStyle/>
          <a:p>
            <a:pPr rtl="0"/>
            <a:fld id="{8FDBFFB2-86D9-4B8F-A59A-553A60B94BBE}" type="slidenum">
              <a:rPr/>
              <a:pPr rtl="0"/>
              <a:t>‹nº›</a:t>
            </a:fld>
            <a:endParaRPr/>
          </a:p>
        </p:txBody>
      </p:sp>
    </p:spTree>
    <p:extLst>
      <p:ext uri="{BB962C8B-B14F-4D97-AF65-F5344CB8AC3E}">
        <p14:creationId xmlns:p14="http://schemas.microsoft.com/office/powerpoint/2010/main" xmlns=""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smtClean="0"/>
              <a:t>Clique para editar o título mestre</a:t>
            </a:r>
            <a:endParaRPr/>
          </a:p>
        </p:txBody>
      </p:sp>
      <p:sp>
        <p:nvSpPr>
          <p:cNvPr id="3" name="Espaço Reservado para Data 2"/>
          <p:cNvSpPr>
            <a:spLocks noGrp="1"/>
          </p:cNvSpPr>
          <p:nvPr>
            <p:ph type="dt" sz="half" idx="10"/>
          </p:nvPr>
        </p:nvSpPr>
        <p:spPr/>
        <p:txBody>
          <a:bodyPr rtlCol="0"/>
          <a:lstStyle/>
          <a:p>
            <a:pPr rtl="0"/>
            <a:r>
              <a:rPr lang="en-US"/>
              <a:t>09/01/2016</a:t>
            </a:r>
            <a:endParaRPr/>
          </a:p>
        </p:txBody>
      </p:sp>
      <p:sp>
        <p:nvSpPr>
          <p:cNvPr id="4" name="Espaço Reservado para Rodapé 3"/>
          <p:cNvSpPr>
            <a:spLocks noGrp="1"/>
          </p:cNvSpPr>
          <p:nvPr>
            <p:ph type="ftr" sz="quarter" idx="11"/>
          </p:nvPr>
        </p:nvSpPr>
        <p:spPr/>
        <p:txBody>
          <a:bodyPr rtlCol="0"/>
          <a:lstStyle/>
          <a:p>
            <a:pPr rtl="0"/>
            <a:endParaRPr/>
          </a:p>
        </p:txBody>
      </p:sp>
      <p:sp>
        <p:nvSpPr>
          <p:cNvPr id="5" name="Espaço Reservado para Número de Slide 4"/>
          <p:cNvSpPr>
            <a:spLocks noGrp="1"/>
          </p:cNvSpPr>
          <p:nvPr>
            <p:ph type="sldNum" sz="quarter" idx="12"/>
          </p:nvPr>
        </p:nvSpPr>
        <p:spPr/>
        <p:txBody>
          <a:bodyPr rtlCol="0"/>
          <a:lstStyle/>
          <a:p>
            <a:pPr rtl="0"/>
            <a:fld id="{8FDBFFB2-86D9-4B8F-A59A-553A60B94BBE}" type="slidenum">
              <a:rPr/>
              <a:pPr rtl="0"/>
              <a:t>‹nº›</a:t>
            </a:fld>
            <a:endParaRPr/>
          </a:p>
        </p:txBody>
      </p:sp>
    </p:spTree>
    <p:extLst>
      <p:ext uri="{BB962C8B-B14F-4D97-AF65-F5344CB8AC3E}">
        <p14:creationId xmlns:p14="http://schemas.microsoft.com/office/powerpoint/2010/main" xmlns=""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rtlCol="0"/>
          <a:lstStyle/>
          <a:p>
            <a:pPr rtl="0"/>
            <a:r>
              <a:rPr lang="en-US"/>
              <a:t>09/01/2016</a:t>
            </a:r>
            <a:endParaRPr/>
          </a:p>
        </p:txBody>
      </p:sp>
      <p:sp>
        <p:nvSpPr>
          <p:cNvPr id="3" name="Espaço Reservado para Rodapé 2"/>
          <p:cNvSpPr>
            <a:spLocks noGrp="1"/>
          </p:cNvSpPr>
          <p:nvPr>
            <p:ph type="ftr" sz="quarter" idx="11"/>
          </p:nvPr>
        </p:nvSpPr>
        <p:spPr/>
        <p:txBody>
          <a:bodyPr rtlCol="0"/>
          <a:lstStyle/>
          <a:p>
            <a:pPr rtl="0"/>
            <a:endParaRPr/>
          </a:p>
        </p:txBody>
      </p:sp>
      <p:sp>
        <p:nvSpPr>
          <p:cNvPr id="4" name="Espaço Reservado para Número de Slide 3"/>
          <p:cNvSpPr>
            <a:spLocks noGrp="1"/>
          </p:cNvSpPr>
          <p:nvPr>
            <p:ph type="sldNum" sz="quarter" idx="12"/>
          </p:nvPr>
        </p:nvSpPr>
        <p:spPr/>
        <p:txBody>
          <a:bodyPr rtlCol="0"/>
          <a:lstStyle/>
          <a:p>
            <a:pPr rtl="0"/>
            <a:fld id="{8FDBFFB2-86D9-4B8F-A59A-553A60B94BBE}" type="slidenum">
              <a:rPr/>
              <a:pPr rtl="0"/>
              <a:t>‹nº›</a:t>
            </a:fld>
            <a:endParaRPr/>
          </a:p>
        </p:txBody>
      </p:sp>
    </p:spTree>
    <p:extLst>
      <p:ext uri="{BB962C8B-B14F-4D97-AF65-F5344CB8AC3E}">
        <p14:creationId xmlns:p14="http://schemas.microsoft.com/office/powerpoint/2010/main" xmlns=""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837612" y="2277477"/>
            <a:ext cx="2743201" cy="2322178"/>
          </a:xfrm>
        </p:spPr>
        <p:txBody>
          <a:bodyPr rtlCol="0" anchor="b">
            <a:normAutofit/>
          </a:bodyPr>
          <a:lstStyle>
            <a:lvl1pPr algn="l" rtl="0">
              <a:defRPr sz="2600">
                <a:solidFill>
                  <a:schemeClr val="accent2"/>
                </a:solidFill>
              </a:defRPr>
            </a:lvl1pPr>
          </a:lstStyle>
          <a:p>
            <a:pPr rtl="0"/>
            <a:r>
              <a:rPr lang="pt-BR" smtClean="0"/>
              <a:t>Clique para editar o título mestre</a:t>
            </a:r>
            <a:endParaRPr/>
          </a:p>
        </p:txBody>
      </p:sp>
      <p:sp>
        <p:nvSpPr>
          <p:cNvPr id="3" name="Espaço Reservado para Conteúdo 2"/>
          <p:cNvSpPr>
            <a:spLocks noGrp="1"/>
          </p:cNvSpPr>
          <p:nvPr>
            <p:ph idx="1"/>
          </p:nvPr>
        </p:nvSpPr>
        <p:spPr>
          <a:xfrm>
            <a:off x="1293813" y="533400"/>
            <a:ext cx="6858000" cy="48006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algn="l" rtl="0">
              <a:defRPr sz="1400"/>
            </a:lvl6pPr>
            <a:lvl7pPr algn="l" rtl="0">
              <a:defRPr sz="1400"/>
            </a:lvl7pPr>
            <a:lvl8pPr algn="l" rtl="0">
              <a:defRPr sz="1400"/>
            </a:lvl8pPr>
            <a:lvl9pPr algn="l" rtl="0">
              <a:defRPr sz="1400"/>
            </a:lvl9pPr>
          </a:lstStyle>
          <a:p>
            <a:pPr lvl="0" rtl="0"/>
            <a:r>
              <a:rPr lang="pt-BR" smtClean="0"/>
              <a:t>Editar estilos de texto Mestre</a:t>
            </a:r>
          </a:p>
          <a:p>
            <a:pPr lvl="1" rtl="0"/>
            <a:r>
              <a:rPr lang="pt-BR" smtClean="0"/>
              <a:t>Segundo nível</a:t>
            </a:r>
          </a:p>
          <a:p>
            <a:pPr lvl="2" rtl="0"/>
            <a:r>
              <a:rPr lang="pt-BR" smtClean="0"/>
              <a:t>Terceiro nível</a:t>
            </a:r>
          </a:p>
          <a:p>
            <a:pPr lvl="3" rtl="0"/>
            <a:r>
              <a:rPr lang="pt-BR" smtClean="0"/>
              <a:t>Quarto nível</a:t>
            </a:r>
          </a:p>
          <a:p>
            <a:pPr lvl="4" rtl="0"/>
            <a:r>
              <a:rPr lang="pt-BR" smtClean="0"/>
              <a:t>Quinto nível</a:t>
            </a:r>
            <a:endParaRPr/>
          </a:p>
        </p:txBody>
      </p:sp>
      <p:sp>
        <p:nvSpPr>
          <p:cNvPr id="4" name="Espaço Reservado para Texto 3"/>
          <p:cNvSpPr>
            <a:spLocks noGrp="1"/>
          </p:cNvSpPr>
          <p:nvPr>
            <p:ph type="body" sz="half" idx="2"/>
          </p:nvPr>
        </p:nvSpPr>
        <p:spPr>
          <a:xfrm>
            <a:off x="8837614" y="4583187"/>
            <a:ext cx="2743200" cy="1131813"/>
          </a:xfrm>
        </p:spPr>
        <p:txBody>
          <a:bodyPr rtlCol="0">
            <a:normAutofit/>
          </a:bodyPr>
          <a:lstStyle>
            <a:lvl1pPr marL="0" indent="0" algn="l" rtl="0">
              <a:spcBef>
                <a:spcPts val="1000"/>
              </a:spcBef>
              <a:buNone/>
              <a:defRPr sz="14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pt-BR" smtClean="0"/>
              <a:t>Editar estilos de texto Mestre</a:t>
            </a:r>
          </a:p>
        </p:txBody>
      </p:sp>
      <p:sp>
        <p:nvSpPr>
          <p:cNvPr id="5" name="Espaço Reservado para Data 4"/>
          <p:cNvSpPr>
            <a:spLocks noGrp="1"/>
          </p:cNvSpPr>
          <p:nvPr>
            <p:ph type="dt" sz="half" idx="10"/>
          </p:nvPr>
        </p:nvSpPr>
        <p:spPr/>
        <p:txBody>
          <a:bodyPr rtlCol="0"/>
          <a:lstStyle/>
          <a:p>
            <a:pPr rtl="0"/>
            <a:r>
              <a:rPr lang="en-US"/>
              <a:t>09/01/2016</a:t>
            </a:r>
            <a:endParaRPr/>
          </a:p>
        </p:txBody>
      </p:sp>
      <p:sp>
        <p:nvSpPr>
          <p:cNvPr id="6" name="Espaço Reservado para Rodapé 5"/>
          <p:cNvSpPr>
            <a:spLocks noGrp="1"/>
          </p:cNvSpPr>
          <p:nvPr>
            <p:ph type="ftr" sz="quarter" idx="11"/>
          </p:nvPr>
        </p:nvSpPr>
        <p:spPr/>
        <p:txBody>
          <a:bodyPr rtlCol="0"/>
          <a:lstStyle/>
          <a:p>
            <a:pPr rtl="0"/>
            <a:endParaRPr/>
          </a:p>
        </p:txBody>
      </p:sp>
      <p:sp>
        <p:nvSpPr>
          <p:cNvPr id="7" name="Espaço Reservado para Número de Slide 6"/>
          <p:cNvSpPr>
            <a:spLocks noGrp="1"/>
          </p:cNvSpPr>
          <p:nvPr>
            <p:ph type="sldNum" sz="quarter" idx="12"/>
          </p:nvPr>
        </p:nvSpPr>
        <p:spPr/>
        <p:txBody>
          <a:bodyPr rtlCol="0"/>
          <a:lstStyle/>
          <a:p>
            <a:pPr rtl="0"/>
            <a:fld id="{8FDBFFB2-86D9-4B8F-A59A-553A60B94BBE}" type="slidenum">
              <a:rPr/>
              <a:pPr rtl="0"/>
              <a:t>‹nº›</a:t>
            </a:fld>
            <a:endParaRPr/>
          </a:p>
        </p:txBody>
      </p:sp>
    </p:spTree>
    <p:extLst>
      <p:ext uri="{BB962C8B-B14F-4D97-AF65-F5344CB8AC3E}">
        <p14:creationId xmlns:p14="http://schemas.microsoft.com/office/powerpoint/2010/main" xmlns=""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837612" y="2277477"/>
            <a:ext cx="2743201" cy="2322178"/>
          </a:xfrm>
        </p:spPr>
        <p:txBody>
          <a:bodyPr rtlCol="0" anchor="b">
            <a:normAutofit/>
          </a:bodyPr>
          <a:lstStyle>
            <a:lvl1pPr algn="l" rtl="0">
              <a:defRPr sz="2600">
                <a:solidFill>
                  <a:schemeClr val="accent2"/>
                </a:solidFill>
              </a:defRPr>
            </a:lvl1pPr>
          </a:lstStyle>
          <a:p>
            <a:pPr rtl="0"/>
            <a:r>
              <a:rPr lang="pt-BR" smtClean="0"/>
              <a:t>Clique para editar o título mestre</a:t>
            </a:r>
            <a:endParaRPr/>
          </a:p>
        </p:txBody>
      </p:sp>
      <p:sp>
        <p:nvSpPr>
          <p:cNvPr id="8" name="Retângulo arredondado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sp>
        <p:nvSpPr>
          <p:cNvPr id="3" name="Espaço Reservado para Imagem 2" descr="Um espaço reservado vazio para adicionar uma imagem. Clique no espaço reservado e selecione a imagem que você deseja adicionar."/>
          <p:cNvSpPr>
            <a:spLocks noGrp="1"/>
          </p:cNvSpPr>
          <p:nvPr>
            <p:ph type="pic" idx="1"/>
          </p:nvPr>
        </p:nvSpPr>
        <p:spPr>
          <a:xfrm>
            <a:off x="1408112" y="647700"/>
            <a:ext cx="6629400" cy="4572000"/>
          </a:xfrm>
          <a:prstGeom prst="roundRect">
            <a:avLst>
              <a:gd name="adj" fmla="val 3725"/>
            </a:avLst>
          </a:prstGeom>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pt-BR" smtClean="0"/>
              <a:t>Clique no ícone para adicionar uma imagem</a:t>
            </a:r>
            <a:endParaRPr/>
          </a:p>
        </p:txBody>
      </p:sp>
      <p:sp>
        <p:nvSpPr>
          <p:cNvPr id="4" name="Espaço Reservado para Texto 3"/>
          <p:cNvSpPr>
            <a:spLocks noGrp="1"/>
          </p:cNvSpPr>
          <p:nvPr>
            <p:ph type="body" sz="half" idx="2"/>
          </p:nvPr>
        </p:nvSpPr>
        <p:spPr>
          <a:xfrm>
            <a:off x="8837614" y="4583187"/>
            <a:ext cx="2743200" cy="1131813"/>
          </a:xfrm>
        </p:spPr>
        <p:txBody>
          <a:bodyPr rtlCol="0">
            <a:normAutofit/>
          </a:bodyPr>
          <a:lstStyle>
            <a:lvl1pPr marL="0" indent="0" algn="l" rtl="0">
              <a:spcBef>
                <a:spcPts val="1000"/>
              </a:spcBef>
              <a:buNone/>
              <a:defRPr sz="14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pt-BR" smtClean="0"/>
              <a:t>Editar estilos de texto Mestre</a:t>
            </a:r>
          </a:p>
        </p:txBody>
      </p:sp>
      <p:sp>
        <p:nvSpPr>
          <p:cNvPr id="5" name="Espaço Reservado para Data 4"/>
          <p:cNvSpPr>
            <a:spLocks noGrp="1"/>
          </p:cNvSpPr>
          <p:nvPr>
            <p:ph type="dt" sz="half" idx="10"/>
          </p:nvPr>
        </p:nvSpPr>
        <p:spPr/>
        <p:txBody>
          <a:bodyPr rtlCol="0"/>
          <a:lstStyle/>
          <a:p>
            <a:pPr rtl="0"/>
            <a:r>
              <a:rPr lang="en-US"/>
              <a:t>09/01/2016</a:t>
            </a:r>
            <a:endParaRPr/>
          </a:p>
        </p:txBody>
      </p:sp>
      <p:sp>
        <p:nvSpPr>
          <p:cNvPr id="6" name="Espaço Reservado para Rodapé 5"/>
          <p:cNvSpPr>
            <a:spLocks noGrp="1"/>
          </p:cNvSpPr>
          <p:nvPr>
            <p:ph type="ftr" sz="quarter" idx="11"/>
          </p:nvPr>
        </p:nvSpPr>
        <p:spPr/>
        <p:txBody>
          <a:bodyPr rtlCol="0"/>
          <a:lstStyle/>
          <a:p>
            <a:pPr rtl="0"/>
            <a:endParaRPr/>
          </a:p>
        </p:txBody>
      </p:sp>
      <p:sp>
        <p:nvSpPr>
          <p:cNvPr id="7" name="Espaço Reservado para Número de Slide 6"/>
          <p:cNvSpPr>
            <a:spLocks noGrp="1"/>
          </p:cNvSpPr>
          <p:nvPr>
            <p:ph type="sldNum" sz="quarter" idx="12"/>
          </p:nvPr>
        </p:nvSpPr>
        <p:spPr/>
        <p:txBody>
          <a:bodyPr rtlCol="0"/>
          <a:lstStyle/>
          <a:p>
            <a:pPr rtl="0"/>
            <a:fld id="{8FDBFFB2-86D9-4B8F-A59A-553A60B94BBE}" type="slidenum">
              <a:rPr/>
              <a:pPr rtl="0"/>
              <a:t>‹nº›</a:t>
            </a:fld>
            <a:endParaRPr/>
          </a:p>
        </p:txBody>
      </p:sp>
    </p:spTree>
    <p:extLst>
      <p:ext uri="{BB962C8B-B14F-4D97-AF65-F5344CB8AC3E}">
        <p14:creationId xmlns:p14="http://schemas.microsoft.com/office/powerpoint/2010/main" xmlns=""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pPr rtl="0"/>
            <a:r>
              <a:rPr lang="pt-BR"/>
              <a:t>Clique para editar o estilo de título Mestre</a:t>
            </a:r>
            <a:endParaRPr dirty="0"/>
          </a:p>
        </p:txBody>
      </p:sp>
      <p:sp>
        <p:nvSpPr>
          <p:cNvPr id="3" name="Espaço Reservado para Texto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rtl="0"/>
            <a:r>
              <a:rPr lang="pt-BR"/>
              <a:t>Clique para editar o texto Mestre</a:t>
            </a:r>
          </a:p>
          <a:p>
            <a:pPr lvl="1" rtl="0"/>
            <a:r>
              <a:rPr lang="pt-BR"/>
              <a:t>Segundo nível</a:t>
            </a:r>
          </a:p>
          <a:p>
            <a:pPr lvl="2" rtl="0"/>
            <a:r>
              <a:rPr lang="pt-BR"/>
              <a:t>Terceiro nível</a:t>
            </a:r>
          </a:p>
          <a:p>
            <a:pPr lvl="3" rtl="0"/>
            <a:r>
              <a:rPr lang="pt-BR"/>
              <a:t>Quarto nível</a:t>
            </a:r>
          </a:p>
          <a:p>
            <a:pPr lvl="4" rtl="0"/>
            <a:r>
              <a:rPr lang="pt-BR"/>
              <a:t>Quinto nível</a:t>
            </a:r>
            <a:endParaRPr/>
          </a:p>
        </p:txBody>
      </p:sp>
      <p:sp>
        <p:nvSpPr>
          <p:cNvPr id="4" name="Espaço Reservado para Data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rtl="0">
              <a:defRPr sz="1100">
                <a:solidFill>
                  <a:schemeClr val="tx2"/>
                </a:solidFill>
              </a:defRPr>
            </a:lvl1pPr>
          </a:lstStyle>
          <a:p>
            <a:pPr rtl="0"/>
            <a:r>
              <a:rPr lang="en-US" smtClean="0"/>
              <a:t>09/01/2016</a:t>
            </a:r>
            <a:endParaRPr lang="en-US" dirty="0"/>
          </a:p>
        </p:txBody>
      </p:sp>
      <p:sp>
        <p:nvSpPr>
          <p:cNvPr id="5" name="Espaço Reservado para Rodapé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rtl="0">
              <a:defRPr sz="1100">
                <a:solidFill>
                  <a:schemeClr val="tx2"/>
                </a:solidFill>
              </a:defRPr>
            </a:lvl1pPr>
          </a:lstStyle>
          <a:p>
            <a:pPr rtl="0"/>
            <a:endParaRPr lang="en-US"/>
          </a:p>
        </p:txBody>
      </p:sp>
      <p:sp>
        <p:nvSpPr>
          <p:cNvPr id="6" name="Espaço Reservado para o Número do Slide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rtl="0">
              <a:defRPr sz="1100" b="1">
                <a:solidFill>
                  <a:srgbClr val="AB3C19"/>
                </a:solidFill>
              </a:defRPr>
            </a:lvl1pPr>
          </a:lstStyle>
          <a:p>
            <a:pPr rtl="0"/>
            <a:fld id="{8FDBFFB2-86D9-4B8F-A59A-553A60B94BBE}" type="slidenum">
              <a:rPr lang="en-US" smtClean="0"/>
              <a:pPr rtl="0"/>
              <a:t>‹nº›</a:t>
            </a:fld>
            <a:endParaRPr lang="en-US"/>
          </a:p>
        </p:txBody>
      </p:sp>
    </p:spTree>
    <p:extLst>
      <p:ext uri="{BB962C8B-B14F-4D97-AF65-F5344CB8AC3E}">
        <p14:creationId xmlns:p14="http://schemas.microsoft.com/office/powerpoint/2010/main" xmlns=""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mailto:criancafeliz@sedhast.ms.gov.br"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ctrTitle"/>
          </p:nvPr>
        </p:nvSpPr>
        <p:spPr>
          <a:xfrm>
            <a:off x="1065213" y="304800"/>
            <a:ext cx="8203478" cy="2793906"/>
          </a:xfrm>
        </p:spPr>
        <p:txBody>
          <a:bodyPr rtlCol="0">
            <a:normAutofit/>
          </a:bodyPr>
          <a:lstStyle/>
          <a:p>
            <a:pPr>
              <a:lnSpc>
                <a:spcPct val="100000"/>
              </a:lnSpc>
            </a:pPr>
            <a:r>
              <a:rPr lang="pt-BR" sz="4000" dirty="0" smtClean="0"/>
              <a:t>Potencializando o SUAS através do Programa Primeira Infância – </a:t>
            </a:r>
            <a:br>
              <a:rPr lang="pt-BR" sz="4000" dirty="0" smtClean="0"/>
            </a:br>
            <a:r>
              <a:rPr lang="pt-BR" sz="4000" i="1" dirty="0" smtClean="0"/>
              <a:t>O cuidado para além do cuidar.</a:t>
            </a:r>
            <a:endParaRPr lang="pt-BR" sz="4000" i="1" dirty="0"/>
          </a:p>
        </p:txBody>
      </p:sp>
      <p:sp>
        <p:nvSpPr>
          <p:cNvPr id="8" name="Subtítulo 2"/>
          <p:cNvSpPr txBox="1">
            <a:spLocks/>
          </p:cNvSpPr>
          <p:nvPr/>
        </p:nvSpPr>
        <p:spPr>
          <a:xfrm>
            <a:off x="1065213" y="3356998"/>
            <a:ext cx="7091361" cy="163301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SzPct val="80000"/>
              <a:buFont typeface="Wingdings" panose="05000000000000000000" pitchFamily="2" charset="2"/>
              <a:buNone/>
              <a:defRPr sz="2400" kern="1200">
                <a:solidFill>
                  <a:schemeClr val="accent2"/>
                </a:solidFill>
                <a:latin typeface="+mn-lt"/>
                <a:ea typeface="+mn-ea"/>
                <a:cs typeface="+mn-cs"/>
              </a:defRPr>
            </a:lvl1pPr>
            <a:lvl2pPr marL="457200" indent="0" algn="ctr" defTabSz="914400" rtl="0" eaLnBrk="1" latinLnBrk="0" hangingPunct="1">
              <a:lnSpc>
                <a:spcPct val="90000"/>
              </a:lnSpc>
              <a:spcBef>
                <a:spcPts val="1000"/>
              </a:spcBef>
              <a:buSzPct val="80000"/>
              <a:buFont typeface="Wingdings" panose="05000000000000000000"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800"/>
              </a:spcBef>
              <a:buSzPct val="80000"/>
              <a:buFont typeface="Wingdings" panose="05000000000000000000"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800"/>
              </a:spcBef>
              <a:buSzPct val="80000"/>
              <a:buFont typeface="Wingdings" panose="05000000000000000000"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800"/>
              </a:spcBef>
              <a:buSzPct val="80000"/>
              <a:buFont typeface="Wingdings" panose="05000000000000000000"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800"/>
              </a:spcBef>
              <a:buSzPct val="80000"/>
              <a:buFont typeface="Wingdings" panose="05000000000000000000" pitchFamily="2" charset="2"/>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800"/>
              </a:spcBef>
              <a:buSzPct val="80000"/>
              <a:buFont typeface="Wingdings" panose="05000000000000000000" pitchFamily="2" charset="2"/>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800"/>
              </a:spcBef>
              <a:buSzPct val="80000"/>
              <a:buFont typeface="Wingdings" panose="05000000000000000000" pitchFamily="2" charset="2"/>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800"/>
              </a:spcBef>
              <a:buSzPct val="80000"/>
              <a:buFont typeface="Wingdings" panose="05000000000000000000" pitchFamily="2" charset="2"/>
              <a:buNone/>
              <a:defRPr sz="1600" kern="1200">
                <a:solidFill>
                  <a:schemeClr val="tx1"/>
                </a:solidFill>
                <a:latin typeface="+mn-lt"/>
                <a:ea typeface="+mn-ea"/>
                <a:cs typeface="+mn-cs"/>
              </a:defRPr>
            </a:lvl9pPr>
          </a:lstStyle>
          <a:p>
            <a:r>
              <a:rPr lang="pt-BR" dirty="0" smtClean="0"/>
              <a:t>4º Encontro – Processo Formativo da Educação Continuada.</a:t>
            </a:r>
          </a:p>
          <a:p>
            <a:endParaRPr lang="pt-BR" dirty="0" smtClean="0"/>
          </a:p>
          <a:p>
            <a:r>
              <a:rPr lang="pt-BR" dirty="0" smtClean="0"/>
              <a:t>29 e 30 de Novembro de 2018</a:t>
            </a:r>
          </a:p>
          <a:p>
            <a:endParaRPr lang="pt-BR" dirty="0"/>
          </a:p>
        </p:txBody>
      </p:sp>
    </p:spTree>
    <p:extLst>
      <p:ext uri="{BB962C8B-B14F-4D97-AF65-F5344CB8AC3E}">
        <p14:creationId xmlns:p14="http://schemas.microsoft.com/office/powerpoint/2010/main" xmlns="" val="35784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ctr"/>
            <a:r>
              <a:rPr lang="pt-BR" b="1" dirty="0" smtClean="0"/>
              <a:t>PRINCÍPIOS DA METODOLOGIA MONTESSORIANA</a:t>
            </a:r>
            <a:endParaRPr lang="pt-BR" b="1" dirty="0"/>
          </a:p>
        </p:txBody>
      </p:sp>
      <p:sp>
        <p:nvSpPr>
          <p:cNvPr id="5" name="Espaço Reservado para Conteúdo 4"/>
          <p:cNvSpPr>
            <a:spLocks noGrp="1"/>
          </p:cNvSpPr>
          <p:nvPr>
            <p:ph sz="half" idx="1"/>
          </p:nvPr>
        </p:nvSpPr>
        <p:spPr/>
        <p:txBody>
          <a:bodyPr/>
          <a:lstStyle/>
          <a:p>
            <a:r>
              <a:rPr lang="pt-BR" b="1" dirty="0" smtClean="0"/>
              <a:t>1- Liberdade</a:t>
            </a:r>
            <a:endParaRPr lang="pt-BR" dirty="0" smtClean="0"/>
          </a:p>
          <a:p>
            <a:pPr algn="just"/>
            <a:r>
              <a:rPr lang="pt-BR" dirty="0" smtClean="0"/>
              <a:t>A liberdade é um dos princípios fundamentais. A educação para a liberdade é um trabalho de base, que visa dar à criança condições de autodeterminação, conduz a criança a tomar decisões com responsabilidade, implicando em fazê-la perceber seus próprios limites</a:t>
            </a:r>
          </a:p>
          <a:p>
            <a:endParaRPr lang="pt-BR" dirty="0"/>
          </a:p>
        </p:txBody>
      </p:sp>
      <p:pic>
        <p:nvPicPr>
          <p:cNvPr id="7" name="Espaço Reservado para Conteúdo 6" descr="http://www.peteleco.com.br/userfiles/ATIVIDADE%20COM%20MATERIAL%20SENSORIAL.jpg"/>
          <p:cNvPicPr>
            <a:picLocks noGrp="1"/>
          </p:cNvPicPr>
          <p:nvPr>
            <p:ph sz="half" idx="2"/>
          </p:nvPr>
        </p:nvPicPr>
        <p:blipFill>
          <a:blip r:embed="rId2" cstate="print"/>
          <a:srcRect/>
          <a:stretch>
            <a:fillRect/>
          </a:stretch>
        </p:blipFill>
        <p:spPr bwMode="auto">
          <a:xfrm>
            <a:off x="7008813" y="2032907"/>
            <a:ext cx="4572000" cy="304038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t>PRINCÍPIOS DA METODOLOGIA MONTESSORIANA</a:t>
            </a:r>
            <a:endParaRPr lang="pt-BR" dirty="0"/>
          </a:p>
        </p:txBody>
      </p:sp>
      <p:sp>
        <p:nvSpPr>
          <p:cNvPr id="3" name="Espaço Reservado para Conteúdo 2"/>
          <p:cNvSpPr>
            <a:spLocks noGrp="1"/>
          </p:cNvSpPr>
          <p:nvPr>
            <p:ph sz="half" idx="1"/>
          </p:nvPr>
        </p:nvSpPr>
        <p:spPr/>
        <p:txBody>
          <a:bodyPr/>
          <a:lstStyle/>
          <a:p>
            <a:r>
              <a:rPr lang="pt-BR" b="1" dirty="0" smtClean="0"/>
              <a:t>2- Ambiente</a:t>
            </a:r>
            <a:endParaRPr lang="pt-BR" dirty="0" smtClean="0"/>
          </a:p>
          <a:p>
            <a:r>
              <a:rPr lang="pt-BR" dirty="0" smtClean="0"/>
              <a:t>O ambiente é muito importante. Ele precisa ser ordenado, limpo, arejado, tranquilo. Ele conduz a criança à organização interna e ao silêncio criador. Tanto o mobiliário como o material permitem livre movimentação dentro e fora da classe. Num ambiente preparado, de acordo com as necessidades, a criança aprende a se desenvolver por si mesma, guiada por suas potencialidades inatas.</a:t>
            </a:r>
          </a:p>
          <a:p>
            <a:endParaRPr lang="pt-BR" dirty="0"/>
          </a:p>
        </p:txBody>
      </p:sp>
      <p:pic>
        <p:nvPicPr>
          <p:cNvPr id="5" name="Espaço Reservado para Conteúdo 4" descr="http://www.peteleco.com.br/userfiles/2%20AMBIENTE.JPG"/>
          <p:cNvPicPr>
            <a:picLocks noGrp="1"/>
          </p:cNvPicPr>
          <p:nvPr>
            <p:ph sz="half" idx="2"/>
          </p:nvPr>
        </p:nvPicPr>
        <p:blipFill>
          <a:blip r:embed="rId2" cstate="print"/>
          <a:srcRect/>
          <a:stretch>
            <a:fillRect/>
          </a:stretch>
        </p:blipFill>
        <p:spPr bwMode="auto">
          <a:xfrm>
            <a:off x="7008813" y="2122170"/>
            <a:ext cx="4572000" cy="307086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t>PRINCÍPIOS DA METODOLOGIA MONTESSORIANA</a:t>
            </a:r>
            <a:endParaRPr lang="pt-BR" dirty="0"/>
          </a:p>
        </p:txBody>
      </p:sp>
      <p:sp>
        <p:nvSpPr>
          <p:cNvPr id="3" name="Espaço Reservado para Conteúdo 2"/>
          <p:cNvSpPr>
            <a:spLocks noGrp="1"/>
          </p:cNvSpPr>
          <p:nvPr>
            <p:ph sz="half" idx="1"/>
          </p:nvPr>
        </p:nvSpPr>
        <p:spPr/>
        <p:txBody>
          <a:bodyPr/>
          <a:lstStyle/>
          <a:p>
            <a:r>
              <a:rPr lang="pt-BR" b="1" dirty="0" smtClean="0"/>
              <a:t>3- O Trabalho Diversificado Livre</a:t>
            </a:r>
            <a:endParaRPr lang="pt-BR" dirty="0" smtClean="0"/>
          </a:p>
          <a:p>
            <a:r>
              <a:rPr lang="pt-BR" dirty="0" smtClean="0"/>
              <a:t>A livre opção é fruto de interesse. É somente a atividade escolhida livremente que orienta o exercício da autodisciplina.</a:t>
            </a:r>
          </a:p>
          <a:p>
            <a:endParaRPr lang="pt-BR" dirty="0"/>
          </a:p>
        </p:txBody>
      </p:sp>
      <p:pic>
        <p:nvPicPr>
          <p:cNvPr id="5" name="Espaço Reservado para Conteúdo 4" descr="http://www.peteleco.com.br/userfiles/3%20TRABALHO%20DIVERSIFICADO%20LIVRE.JPG"/>
          <p:cNvPicPr>
            <a:picLocks noGrp="1"/>
          </p:cNvPicPr>
          <p:nvPr>
            <p:ph sz="half" idx="2"/>
          </p:nvPr>
        </p:nvPicPr>
        <p:blipFill>
          <a:blip r:embed="rId2" cstate="print"/>
          <a:srcRect/>
          <a:stretch>
            <a:fillRect/>
          </a:stretch>
        </p:blipFill>
        <p:spPr bwMode="auto">
          <a:xfrm>
            <a:off x="7008813" y="2122170"/>
            <a:ext cx="4572000" cy="307086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t>PRINCÍPIOS DA METODOLOGIA MONTESSORIANA</a:t>
            </a:r>
            <a:endParaRPr lang="pt-BR" dirty="0"/>
          </a:p>
        </p:txBody>
      </p:sp>
      <p:sp>
        <p:nvSpPr>
          <p:cNvPr id="3" name="Espaço Reservado para Conteúdo 2"/>
          <p:cNvSpPr>
            <a:spLocks noGrp="1"/>
          </p:cNvSpPr>
          <p:nvPr>
            <p:ph sz="half" idx="1"/>
          </p:nvPr>
        </p:nvSpPr>
        <p:spPr/>
        <p:txBody>
          <a:bodyPr>
            <a:normAutofit lnSpcReduction="10000"/>
          </a:bodyPr>
          <a:lstStyle/>
          <a:p>
            <a:r>
              <a:rPr lang="pt-BR" b="1" dirty="0" smtClean="0"/>
              <a:t>4- Atividade, limpeza e arrumação</a:t>
            </a:r>
            <a:endParaRPr lang="pt-BR" dirty="0" smtClean="0"/>
          </a:p>
          <a:p>
            <a:pPr algn="just"/>
            <a:r>
              <a:rPr lang="pt-BR" dirty="0" smtClean="0"/>
              <a:t>Paralelo as atividades com materiais, existem atividades livres, nas quais, brincando, desenhando e construindo, a criança desenvolve conceitos, pensamentos, linguagem oral e elabora críticas, aprimorando atitudes de respeito a si próprias e às pessoas.</a:t>
            </a:r>
          </a:p>
          <a:p>
            <a:pPr algn="just"/>
            <a:r>
              <a:rPr lang="pt-BR" dirty="0" smtClean="0"/>
              <a:t> Os cuidados com a ordem, a limpeza, zelo e arrumação são importantes e surgem de hábitos adquiridos durante o trabalho escolar.</a:t>
            </a:r>
          </a:p>
          <a:p>
            <a:pPr algn="just"/>
            <a:endParaRPr lang="pt-BR" dirty="0" smtClean="0"/>
          </a:p>
          <a:p>
            <a:endParaRPr lang="pt-BR" dirty="0"/>
          </a:p>
        </p:txBody>
      </p:sp>
      <p:pic>
        <p:nvPicPr>
          <p:cNvPr id="5" name="Espaço Reservado para Conteúdo 4" descr="http://www.peteleco.com.br/userfiles/6%20ATIVIDADE%20LIMPEZA%20E%20ARRUMA%C3%87%C3%83O%20(1).jpg"/>
          <p:cNvPicPr>
            <a:picLocks noGrp="1"/>
          </p:cNvPicPr>
          <p:nvPr>
            <p:ph sz="half" idx="2"/>
          </p:nvPr>
        </p:nvPicPr>
        <p:blipFill>
          <a:blip r:embed="rId2" cstate="print"/>
          <a:srcRect/>
          <a:stretch>
            <a:fillRect/>
          </a:stretch>
        </p:blipFill>
        <p:spPr bwMode="auto">
          <a:xfrm>
            <a:off x="7926642" y="1600200"/>
            <a:ext cx="2736342" cy="41148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rmAutofit fontScale="90000"/>
          </a:bodyPr>
          <a:lstStyle/>
          <a:p>
            <a:pPr algn="ctr"/>
            <a:r>
              <a:rPr lang="pt-BR" b="1" dirty="0" smtClean="0"/>
              <a:t>DEZ PRINCÍPIOS DO EDUCADOR MONTESSORIANO POR MARIA MONTESSORI </a:t>
            </a:r>
            <a:endParaRPr lang="pt-BR" dirty="0"/>
          </a:p>
        </p:txBody>
      </p:sp>
      <p:sp>
        <p:nvSpPr>
          <p:cNvPr id="3" name="Espaço Reservado para Conteúdo 2"/>
          <p:cNvSpPr>
            <a:spLocks noGrp="1"/>
          </p:cNvSpPr>
          <p:nvPr>
            <p:ph idx="1"/>
          </p:nvPr>
        </p:nvSpPr>
        <p:spPr/>
        <p:txBody>
          <a:bodyPr>
            <a:noAutofit/>
          </a:bodyPr>
          <a:lstStyle/>
          <a:p>
            <a:pPr algn="just"/>
            <a:r>
              <a:rPr lang="pt-BR" dirty="0" smtClean="0"/>
              <a:t>1 – Nunca toque a criança, a menos que seja convidado por ela de alguma maneira. </a:t>
            </a:r>
          </a:p>
          <a:p>
            <a:pPr algn="just"/>
            <a:r>
              <a:rPr lang="pt-BR" dirty="0" smtClean="0"/>
              <a:t>2 – Nunca fale mal da criança em sua presença ou ausência. </a:t>
            </a:r>
          </a:p>
          <a:p>
            <a:pPr algn="just"/>
            <a:r>
              <a:rPr lang="pt-BR" dirty="0" smtClean="0"/>
              <a:t>3 – Concentre-se em fortalecer e ajudar o desenvolvimento daquilo que é bom na criança, para que sua presença deixe cada vez menos espaço para o que é ruim. </a:t>
            </a:r>
          </a:p>
          <a:p>
            <a:pPr algn="just"/>
            <a:r>
              <a:rPr lang="pt-BR" dirty="0" smtClean="0"/>
              <a:t>4 – Seja ativo na preparação do ambiente. Tome cuidado constante e seja meticuloso com ele. Ajude a criança a estabelecer relações construtivas com ele. Mostre o local adequado onde são guardados os meios de desenvolvimento e demonstre seu uso apropriado. </a:t>
            </a:r>
          </a:p>
          <a:p>
            <a:pPr algn="just"/>
            <a:r>
              <a:rPr lang="pt-BR" dirty="0" smtClean="0"/>
              <a:t>5 – Esteja sempre pronto a responder à criança que precisa de você e sempre escute e responda à criança que a você recorre.</a:t>
            </a:r>
          </a:p>
          <a:p>
            <a:pPr algn="just"/>
            <a:endParaRPr lang="pt-BR"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b="1" dirty="0" smtClean="0"/>
              <a:t>DEZ PRINCÍPIOS DO EDUCADOR MONTESSORIANO POR MARIA MONTESSORI </a:t>
            </a:r>
            <a:endParaRPr lang="pt-BR" dirty="0"/>
          </a:p>
        </p:txBody>
      </p:sp>
      <p:sp>
        <p:nvSpPr>
          <p:cNvPr id="3" name="Espaço Reservado para Conteúdo 2"/>
          <p:cNvSpPr>
            <a:spLocks noGrp="1"/>
          </p:cNvSpPr>
          <p:nvPr>
            <p:ph idx="1"/>
          </p:nvPr>
        </p:nvSpPr>
        <p:spPr/>
        <p:txBody>
          <a:bodyPr>
            <a:noAutofit/>
          </a:bodyPr>
          <a:lstStyle/>
          <a:p>
            <a:pPr>
              <a:lnSpc>
                <a:spcPct val="100000"/>
              </a:lnSpc>
              <a:buNone/>
            </a:pPr>
            <a:endParaRPr lang="pt-BR" dirty="0" smtClean="0"/>
          </a:p>
          <a:p>
            <a:pPr>
              <a:lnSpc>
                <a:spcPct val="100000"/>
              </a:lnSpc>
              <a:buNone/>
            </a:pPr>
            <a:r>
              <a:rPr lang="pt-BR" dirty="0" smtClean="0"/>
              <a:t>6 – Respeite a criança que comete um erro e pode corrigir-se mais tarde, mas impeça com firmeza e imediatismo todas as más utilizações do ambiente e qualquer ação que coloque a criança em risco, assim como seu desenvolvimento ou os dos outros. </a:t>
            </a:r>
          </a:p>
          <a:p>
            <a:pPr>
              <a:lnSpc>
                <a:spcPct val="100000"/>
              </a:lnSpc>
              <a:buNone/>
            </a:pPr>
            <a:r>
              <a:rPr lang="pt-BR" dirty="0" smtClean="0"/>
              <a:t>7 – Respeite a criança que descansa, assiste ao trabalho dos outros ou pondera sobre o que ela mesma fez ou fará. Não a chame, nem a force a outras formas de atividade. </a:t>
            </a:r>
          </a:p>
          <a:p>
            <a:pPr>
              <a:lnSpc>
                <a:spcPct val="100000"/>
              </a:lnSpc>
              <a:buNone/>
            </a:pPr>
            <a:r>
              <a:rPr lang="pt-BR" dirty="0" smtClean="0"/>
              <a:t>8 – Ajude aqueles que estão à procura de atividade e não conseguem encontrar.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ctr"/>
            <a:r>
              <a:rPr lang="pt-BR" b="1" dirty="0" smtClean="0"/>
              <a:t>ATIVIDADE MONTESSORIANA</a:t>
            </a:r>
            <a:endParaRPr lang="pt-BR" b="1" dirty="0"/>
          </a:p>
        </p:txBody>
      </p:sp>
      <p:sp>
        <p:nvSpPr>
          <p:cNvPr id="6" name="Espaço Reservado para Conteúdo 5"/>
          <p:cNvSpPr>
            <a:spLocks noGrp="1"/>
          </p:cNvSpPr>
          <p:nvPr>
            <p:ph sz="half" idx="2"/>
          </p:nvPr>
        </p:nvSpPr>
        <p:spPr/>
        <p:txBody>
          <a:bodyPr/>
          <a:lstStyle/>
          <a:p>
            <a:pPr algn="just"/>
            <a:r>
              <a:rPr lang="pt-BR" dirty="0" smtClean="0"/>
              <a:t>Desenvolver a coordenação motora, adquirir habilidade para encaixe e pinça.</a:t>
            </a:r>
          </a:p>
          <a:p>
            <a:pPr algn="just"/>
            <a:r>
              <a:rPr lang="pt-BR" dirty="0" smtClean="0"/>
              <a:t>Introduzir o aprendizado da classificação, sequência e seriação.</a:t>
            </a:r>
          </a:p>
          <a:p>
            <a:endParaRPr lang="pt-BR" dirty="0"/>
          </a:p>
        </p:txBody>
      </p:sp>
      <p:pic>
        <p:nvPicPr>
          <p:cNvPr id="3074" name="Picture 2"/>
          <p:cNvPicPr>
            <a:picLocks noGrp="1" noChangeAspect="1" noChangeArrowheads="1"/>
          </p:cNvPicPr>
          <p:nvPr>
            <p:ph sz="half" idx="1"/>
          </p:nvPr>
        </p:nvPicPr>
        <p:blipFill>
          <a:blip r:embed="rId2" cstate="print"/>
          <a:srcRect l="26559" t="33738" r="29441" b="16460"/>
          <a:stretch>
            <a:fillRect/>
          </a:stretch>
        </p:blipFill>
        <p:spPr bwMode="auto">
          <a:xfrm>
            <a:off x="2390503" y="1763486"/>
            <a:ext cx="4428308" cy="397110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t>ATIVIDADES MONTESSORIANAS</a:t>
            </a:r>
            <a:endParaRPr lang="pt-BR" b="1" dirty="0"/>
          </a:p>
        </p:txBody>
      </p:sp>
      <p:pic>
        <p:nvPicPr>
          <p:cNvPr id="2050" name="Picture 2"/>
          <p:cNvPicPr>
            <a:picLocks noGrp="1" noChangeAspect="1" noChangeArrowheads="1"/>
          </p:cNvPicPr>
          <p:nvPr>
            <p:ph sz="half" idx="1"/>
          </p:nvPr>
        </p:nvPicPr>
        <p:blipFill>
          <a:blip r:embed="rId2" cstate="print"/>
          <a:srcRect l="25701" t="8837" r="26299" b="7821"/>
          <a:stretch>
            <a:fillRect/>
          </a:stretch>
        </p:blipFill>
        <p:spPr bwMode="auto">
          <a:xfrm>
            <a:off x="2442753" y="1658983"/>
            <a:ext cx="4193177" cy="4093338"/>
          </a:xfrm>
          <a:prstGeom prst="rect">
            <a:avLst/>
          </a:prstGeom>
          <a:noFill/>
          <a:ln w="9525">
            <a:noFill/>
            <a:miter lim="800000"/>
            <a:headEnd/>
            <a:tailEnd/>
          </a:ln>
        </p:spPr>
      </p:pic>
      <p:sp>
        <p:nvSpPr>
          <p:cNvPr id="5" name="Espaço Reservado para Conteúdo 4"/>
          <p:cNvSpPr>
            <a:spLocks noGrp="1"/>
          </p:cNvSpPr>
          <p:nvPr>
            <p:ph sz="half" idx="2"/>
          </p:nvPr>
        </p:nvSpPr>
        <p:spPr/>
        <p:txBody>
          <a:bodyPr/>
          <a:lstStyle/>
          <a:p>
            <a:pPr algn="just"/>
            <a:r>
              <a:rPr lang="pt-BR" dirty="0" smtClean="0"/>
              <a:t>Essa atividade poderá desenvolver as capacidades sensoriais de olfato, paladar, e os sentidos de tato.</a:t>
            </a:r>
          </a:p>
          <a:p>
            <a:endParaRPr lang="pt-B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t>ATIVIDADES MONTESSORIANAS</a:t>
            </a:r>
            <a:endParaRPr lang="pt-BR" b="1" dirty="0"/>
          </a:p>
        </p:txBody>
      </p:sp>
      <p:sp>
        <p:nvSpPr>
          <p:cNvPr id="4" name="Espaço Reservado para Conteúdo 3"/>
          <p:cNvSpPr>
            <a:spLocks noGrp="1"/>
          </p:cNvSpPr>
          <p:nvPr>
            <p:ph sz="half" idx="2"/>
          </p:nvPr>
        </p:nvSpPr>
        <p:spPr/>
        <p:txBody>
          <a:bodyPr/>
          <a:lstStyle/>
          <a:p>
            <a:r>
              <a:rPr lang="pt-BR" dirty="0" smtClean="0"/>
              <a:t>Desenvolver a coordenação motora, adquirir habilidade para encaixe e pinça.</a:t>
            </a:r>
          </a:p>
          <a:p>
            <a:r>
              <a:rPr lang="pt-BR" dirty="0" smtClean="0"/>
              <a:t>Introduzir o aprendizado da classificação, </a:t>
            </a:r>
            <a:r>
              <a:rPr lang="pt-BR" dirty="0" err="1" smtClean="0"/>
              <a:t>seqüência</a:t>
            </a:r>
            <a:r>
              <a:rPr lang="pt-BR" dirty="0" smtClean="0"/>
              <a:t> e seriação.</a:t>
            </a:r>
          </a:p>
          <a:p>
            <a:r>
              <a:rPr lang="pt-BR" dirty="0" smtClean="0"/>
              <a:t>Ação e reação.</a:t>
            </a:r>
          </a:p>
          <a:p>
            <a:endParaRPr lang="pt-BR" dirty="0"/>
          </a:p>
        </p:txBody>
      </p:sp>
      <p:pic>
        <p:nvPicPr>
          <p:cNvPr id="4098" name="Picture 2"/>
          <p:cNvPicPr>
            <a:picLocks noGrp="1" noChangeAspect="1" noChangeArrowheads="1"/>
          </p:cNvPicPr>
          <p:nvPr>
            <p:ph sz="half" idx="1"/>
          </p:nvPr>
        </p:nvPicPr>
        <p:blipFill>
          <a:blip r:embed="rId2" cstate="print"/>
          <a:srcRect l="30273" t="32722" r="29727" b="12902"/>
          <a:stretch>
            <a:fillRect/>
          </a:stretch>
        </p:blipFill>
        <p:spPr bwMode="auto">
          <a:xfrm>
            <a:off x="2207625" y="1711235"/>
            <a:ext cx="4715690" cy="406254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ctr"/>
            <a:r>
              <a:rPr lang="pt-BR" dirty="0" smtClean="0"/>
              <a:t>ATIVIDADE MONTESSORIANA</a:t>
            </a:r>
            <a:endParaRPr lang="pt-BR" dirty="0"/>
          </a:p>
        </p:txBody>
      </p:sp>
      <p:sp>
        <p:nvSpPr>
          <p:cNvPr id="6" name="Espaço Reservado para Conteúdo 5"/>
          <p:cNvSpPr>
            <a:spLocks noGrp="1"/>
          </p:cNvSpPr>
          <p:nvPr>
            <p:ph sz="half" idx="2"/>
          </p:nvPr>
        </p:nvSpPr>
        <p:spPr/>
        <p:txBody>
          <a:bodyPr/>
          <a:lstStyle/>
          <a:p>
            <a:r>
              <a:rPr lang="pt-BR" dirty="0" smtClean="0"/>
              <a:t>Habilidade sensorial, trabalha o tato, a imaginação e a fixação de palavras/vocabulário.</a:t>
            </a:r>
            <a:endParaRPr lang="pt-BR" dirty="0"/>
          </a:p>
        </p:txBody>
      </p:sp>
      <p:pic>
        <p:nvPicPr>
          <p:cNvPr id="7170" name="Picture 2"/>
          <p:cNvPicPr>
            <a:picLocks noGrp="1" noChangeAspect="1" noChangeArrowheads="1"/>
          </p:cNvPicPr>
          <p:nvPr>
            <p:ph sz="half" idx="1"/>
          </p:nvPr>
        </p:nvPicPr>
        <p:blipFill>
          <a:blip r:embed="rId2" cstate="print"/>
          <a:srcRect l="30844" t="33230" r="23156" b="12394"/>
          <a:stretch>
            <a:fillRect/>
          </a:stretch>
        </p:blipFill>
        <p:spPr bwMode="auto">
          <a:xfrm>
            <a:off x="2390503" y="1658983"/>
            <a:ext cx="4794068" cy="369678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p>
            <a:pPr algn="ctr" rtl="0"/>
            <a:r>
              <a:rPr lang="en-US" sz="3600" b="1" dirty="0" smtClean="0"/>
              <a:t>MARIA MONTESSORI</a:t>
            </a:r>
            <a:endParaRPr lang="en-US" sz="3600" b="1" dirty="0"/>
          </a:p>
        </p:txBody>
      </p:sp>
      <p:pic>
        <p:nvPicPr>
          <p:cNvPr id="5" name="Espaço Reservado para Conteúdo 4" descr="maria_montessori_nunca_ajude_uma_crianca_numa_tarefa_em_lywdwmz.jpg"/>
          <p:cNvPicPr>
            <a:picLocks noGrp="1" noChangeAspect="1"/>
          </p:cNvPicPr>
          <p:nvPr>
            <p:ph idx="1"/>
          </p:nvPr>
        </p:nvPicPr>
        <p:blipFill>
          <a:blip r:embed="rId3" cstate="print"/>
          <a:stretch>
            <a:fillRect/>
          </a:stretch>
        </p:blipFill>
        <p:spPr>
          <a:xfrm>
            <a:off x="3330054" y="1657350"/>
            <a:ext cx="7374459" cy="4000500"/>
          </a:xfrm>
        </p:spPr>
      </p:pic>
    </p:spTree>
    <p:extLst>
      <p:ext uri="{BB962C8B-B14F-4D97-AF65-F5344CB8AC3E}">
        <p14:creationId xmlns:p14="http://schemas.microsoft.com/office/powerpoint/2010/main" xmlns="" val="20839288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t>ATIVIDADE MONTESSORIANAS</a:t>
            </a:r>
            <a:endParaRPr lang="pt-BR" b="1" dirty="0"/>
          </a:p>
        </p:txBody>
      </p:sp>
      <p:sp>
        <p:nvSpPr>
          <p:cNvPr id="4" name="Espaço Reservado para Conteúdo 3"/>
          <p:cNvSpPr>
            <a:spLocks noGrp="1"/>
          </p:cNvSpPr>
          <p:nvPr>
            <p:ph sz="half" idx="2"/>
          </p:nvPr>
        </p:nvSpPr>
        <p:spPr/>
        <p:txBody>
          <a:bodyPr/>
          <a:lstStyle/>
          <a:p>
            <a:r>
              <a:rPr lang="pt-BR" dirty="0" smtClean="0"/>
              <a:t>Desenvolve a psicomotricidade, as noções do próprio corpo e o equilíbrio.</a:t>
            </a:r>
            <a:endParaRPr lang="pt-BR" dirty="0"/>
          </a:p>
        </p:txBody>
      </p:sp>
      <p:pic>
        <p:nvPicPr>
          <p:cNvPr id="6146" name="Picture 2"/>
          <p:cNvPicPr>
            <a:picLocks noGrp="1" noChangeAspect="1" noChangeArrowheads="1"/>
          </p:cNvPicPr>
          <p:nvPr>
            <p:ph sz="half" idx="1"/>
          </p:nvPr>
        </p:nvPicPr>
        <p:blipFill>
          <a:blip r:embed="rId2" cstate="print"/>
          <a:srcRect l="42844" t="33230" r="35727" b="12394"/>
          <a:stretch>
            <a:fillRect/>
          </a:stretch>
        </p:blipFill>
        <p:spPr bwMode="auto">
          <a:xfrm>
            <a:off x="2899954" y="1724298"/>
            <a:ext cx="3683726" cy="406271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t>ATIVIDADE MONTESSORIANA</a:t>
            </a:r>
            <a:endParaRPr lang="pt-BR" b="1" dirty="0"/>
          </a:p>
        </p:txBody>
      </p:sp>
      <p:sp>
        <p:nvSpPr>
          <p:cNvPr id="4" name="Espaço Reservado para Conteúdo 3"/>
          <p:cNvSpPr>
            <a:spLocks noGrp="1"/>
          </p:cNvSpPr>
          <p:nvPr>
            <p:ph sz="half" idx="2"/>
          </p:nvPr>
        </p:nvSpPr>
        <p:spPr/>
        <p:txBody>
          <a:bodyPr/>
          <a:lstStyle/>
          <a:p>
            <a:pPr algn="just"/>
            <a:r>
              <a:rPr lang="pt-BR" dirty="0" smtClean="0"/>
              <a:t>Desenvolve a organização e o senso de responsabilidade pelos próprios pertences.</a:t>
            </a:r>
            <a:endParaRPr lang="pt-BR" dirty="0"/>
          </a:p>
        </p:txBody>
      </p:sp>
      <p:pic>
        <p:nvPicPr>
          <p:cNvPr id="8194" name="Picture 2"/>
          <p:cNvPicPr>
            <a:picLocks noGrp="1" noChangeAspect="1" noChangeArrowheads="1"/>
          </p:cNvPicPr>
          <p:nvPr>
            <p:ph sz="half" idx="1"/>
          </p:nvPr>
        </p:nvPicPr>
        <p:blipFill>
          <a:blip r:embed="rId2" cstate="print"/>
          <a:srcRect l="12844" t="18493" r="37727" b="17984"/>
          <a:stretch>
            <a:fillRect/>
          </a:stretch>
        </p:blipFill>
        <p:spPr bwMode="auto">
          <a:xfrm>
            <a:off x="2090056" y="1698171"/>
            <a:ext cx="4976949" cy="359606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t>ATIVIDADES MONTESSORIANAS</a:t>
            </a:r>
            <a:endParaRPr lang="pt-BR" b="1" dirty="0"/>
          </a:p>
        </p:txBody>
      </p:sp>
      <p:sp>
        <p:nvSpPr>
          <p:cNvPr id="4" name="Espaço Reservado para Conteúdo 3"/>
          <p:cNvSpPr>
            <a:spLocks noGrp="1"/>
          </p:cNvSpPr>
          <p:nvPr>
            <p:ph sz="half" idx="2"/>
          </p:nvPr>
        </p:nvSpPr>
        <p:spPr/>
        <p:txBody>
          <a:bodyPr/>
          <a:lstStyle/>
          <a:p>
            <a:r>
              <a:rPr lang="pt-BR" dirty="0" smtClean="0"/>
              <a:t>Trabalha a coordenação motora fina e a noção de pares.</a:t>
            </a:r>
            <a:endParaRPr lang="pt-BR" dirty="0"/>
          </a:p>
        </p:txBody>
      </p:sp>
      <p:pic>
        <p:nvPicPr>
          <p:cNvPr id="9218" name="Picture 2"/>
          <p:cNvPicPr>
            <a:picLocks noGrp="1" noChangeAspect="1" noChangeArrowheads="1"/>
          </p:cNvPicPr>
          <p:nvPr>
            <p:ph sz="half" idx="1"/>
          </p:nvPr>
        </p:nvPicPr>
        <p:blipFill>
          <a:blip r:embed="rId2" cstate="print"/>
          <a:srcRect l="12844" t="37295" r="37727" b="10870"/>
          <a:stretch>
            <a:fillRect/>
          </a:stretch>
        </p:blipFill>
        <p:spPr bwMode="auto">
          <a:xfrm>
            <a:off x="2168433" y="1789612"/>
            <a:ext cx="4689567" cy="3435531"/>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4" name="Espaço Reservado para Conteúdo 3"/>
          <p:cNvSpPr>
            <a:spLocks noGrp="1"/>
          </p:cNvSpPr>
          <p:nvPr>
            <p:ph sz="half" idx="2"/>
          </p:nvPr>
        </p:nvSpPr>
        <p:spPr>
          <a:xfrm>
            <a:off x="2194560" y="1600200"/>
            <a:ext cx="9386253" cy="4114800"/>
          </a:xfrm>
        </p:spPr>
        <p:txBody>
          <a:bodyPr/>
          <a:lstStyle/>
          <a:p>
            <a:r>
              <a:rPr lang="pt-BR" smtClean="0"/>
              <a:t>APRESENTAÇÃO DO VÍDEO CONHECENDO A METODOLOGIA MONTESSORIANA</a:t>
            </a:r>
            <a:endParaRPr lang="pt-B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04441" y="441434"/>
            <a:ext cx="7576374" cy="3644792"/>
          </a:xfrm>
        </p:spPr>
        <p:txBody>
          <a:bodyPr rtlCol="0">
            <a:normAutofit/>
          </a:bodyPr>
          <a:lstStyle/>
          <a:p>
            <a:r>
              <a:rPr lang="pt-BR" dirty="0" smtClean="0"/>
              <a:t>OBRIGADA!</a:t>
            </a:r>
            <a:endParaRPr lang="pt-BR" sz="2700" dirty="0"/>
          </a:p>
        </p:txBody>
      </p:sp>
      <p:sp>
        <p:nvSpPr>
          <p:cNvPr id="3" name="Espaço Reservado para Texto 2"/>
          <p:cNvSpPr>
            <a:spLocks noGrp="1"/>
          </p:cNvSpPr>
          <p:nvPr>
            <p:ph type="body" idx="1"/>
          </p:nvPr>
        </p:nvSpPr>
        <p:spPr>
          <a:xfrm>
            <a:off x="5180011" y="4635062"/>
            <a:ext cx="6400801" cy="1334664"/>
          </a:xfrm>
        </p:spPr>
        <p:txBody>
          <a:bodyPr rtlCol="0">
            <a:normAutofit fontScale="92500" lnSpcReduction="20000"/>
          </a:bodyPr>
          <a:lstStyle/>
          <a:p>
            <a:pPr rtl="0"/>
            <a:r>
              <a:rPr lang="pt-BR" sz="2400" b="1" dirty="0" smtClean="0"/>
              <a:t>Programa Primeira infância no SUAS – MS</a:t>
            </a:r>
          </a:p>
          <a:p>
            <a:pPr rtl="0"/>
            <a:r>
              <a:rPr lang="pt-BR" sz="2400" b="1" dirty="0" smtClean="0"/>
              <a:t>E-mail: </a:t>
            </a:r>
            <a:r>
              <a:rPr lang="pt-BR" sz="2400" b="1" dirty="0" smtClean="0">
                <a:hlinkClick r:id="rId2"/>
              </a:rPr>
              <a:t>criancafeliz@sedhast.ms.gov.br</a:t>
            </a:r>
            <a:endParaRPr lang="pt-BR" sz="2400" b="1" dirty="0" smtClean="0"/>
          </a:p>
          <a:p>
            <a:pPr rtl="0"/>
            <a:r>
              <a:rPr lang="pt-BR" sz="2400" b="1" dirty="0" smtClean="0"/>
              <a:t>Telefone: 3318-4131</a:t>
            </a:r>
          </a:p>
          <a:p>
            <a:pPr rtl="0"/>
            <a:endParaRPr lang="pt-BR" dirty="0"/>
          </a:p>
        </p:txBody>
      </p:sp>
    </p:spTree>
    <p:extLst>
      <p:ext uri="{BB962C8B-B14F-4D97-AF65-F5344CB8AC3E}">
        <p14:creationId xmlns:p14="http://schemas.microsoft.com/office/powerpoint/2010/main" xmlns="" val="4274568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t>BIBLIOGRAFIA</a:t>
            </a:r>
            <a:endParaRPr lang="pt-BR" b="1" dirty="0"/>
          </a:p>
        </p:txBody>
      </p:sp>
      <p:sp>
        <p:nvSpPr>
          <p:cNvPr id="3" name="Espaço Reservado para Conteúdo 2"/>
          <p:cNvSpPr>
            <a:spLocks noGrp="1"/>
          </p:cNvSpPr>
          <p:nvPr>
            <p:ph idx="1"/>
          </p:nvPr>
        </p:nvSpPr>
        <p:spPr>
          <a:xfrm>
            <a:off x="2208213" y="1505216"/>
            <a:ext cx="9372600" cy="5257800"/>
          </a:xfrm>
        </p:spPr>
        <p:txBody>
          <a:bodyPr>
            <a:normAutofit/>
          </a:bodyPr>
          <a:lstStyle/>
          <a:p>
            <a:pPr algn="just"/>
            <a:r>
              <a:rPr lang="pt-BR" dirty="0" smtClean="0"/>
              <a:t>Maria </a:t>
            </a:r>
            <a:r>
              <a:rPr lang="pt-BR" dirty="0"/>
              <a:t>Montessori (1870-1952) nasceu em </a:t>
            </a:r>
            <a:r>
              <a:rPr lang="pt-BR" dirty="0" err="1"/>
              <a:t>Chiaravalle</a:t>
            </a:r>
            <a:r>
              <a:rPr lang="pt-BR" dirty="0"/>
              <a:t>, norte da Itália, no dia 31 de agosto de 1870. </a:t>
            </a:r>
            <a:r>
              <a:rPr lang="pt-BR" dirty="0" smtClean="0"/>
              <a:t>Estudou medicina contrariando seu pai que desejava que seguisse a carreira de professora. Formada em 1896, se tornou uma das primeiras mulheres a concluir medicina em uma universidade na Itália.</a:t>
            </a:r>
          </a:p>
          <a:p>
            <a:pPr algn="just"/>
            <a:r>
              <a:rPr lang="pt-BR" dirty="0" smtClean="0"/>
              <a:t>Fugindo </a:t>
            </a:r>
            <a:r>
              <a:rPr lang="pt-BR" dirty="0"/>
              <a:t>do preconceito da sociedade da época, de uma mulher exercer a profissão, decidiu trabalhar na área da psiquiatria. Em diversas visitas a asilos, percebeu o tratamento desumano dado às crianças. Iniciou suas pesquisas sobre crianças portadoras de necessidades especiais e a partir do estudo da obra de </a:t>
            </a:r>
            <a:r>
              <a:rPr lang="pt-BR" dirty="0" err="1"/>
              <a:t>Séguin</a:t>
            </a:r>
            <a:r>
              <a:rPr lang="pt-BR" dirty="0"/>
              <a:t>, passou a criar materiais que mais tarde fariam parte de seu método</a:t>
            </a:r>
            <a:r>
              <a:rPr lang="pt-BR" dirty="0" smtClean="0"/>
              <a:t>.</a:t>
            </a:r>
          </a:p>
          <a:p>
            <a:pPr algn="just"/>
            <a:r>
              <a:rPr lang="pt-BR" dirty="0"/>
              <a:t>Aos 28 anos, defendeu no Congresso Médico Nacional, em Turim, a tese de que a principal causa do atraso no aprendizado de crianças especiais era a ausência de materiais de estímulo para o desenvolvimento adequado</a:t>
            </a:r>
            <a:r>
              <a:rPr lang="pt-BR" dirty="0" smtClean="0"/>
              <a:t>.</a:t>
            </a:r>
          </a:p>
          <a:p>
            <a:pPr algn="just"/>
            <a:r>
              <a:rPr lang="pt-BR" dirty="0"/>
              <a:t>Buscando se especializar, formou-se em Pedagogia e envolveu-se com </a:t>
            </a:r>
            <a:r>
              <a:rPr lang="pt-BR" dirty="0" smtClean="0"/>
              <a:t>a Educação Especial.</a:t>
            </a:r>
            <a:endParaRPr lang="pt-BR"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a:t>BIBLIOGRAFIA</a:t>
            </a:r>
            <a:endParaRPr lang="pt-BR" dirty="0"/>
          </a:p>
        </p:txBody>
      </p:sp>
      <p:sp>
        <p:nvSpPr>
          <p:cNvPr id="3" name="Espaço Reservado para Conteúdo 2"/>
          <p:cNvSpPr>
            <a:spLocks noGrp="1"/>
          </p:cNvSpPr>
          <p:nvPr>
            <p:ph idx="1"/>
          </p:nvPr>
        </p:nvSpPr>
        <p:spPr/>
        <p:txBody>
          <a:bodyPr/>
          <a:lstStyle/>
          <a:p>
            <a:pPr algn="just"/>
            <a:r>
              <a:rPr lang="pt-BR" dirty="0"/>
              <a:t>Em 1907, ainda lecionando, surgiu a oportunidade de trabalhar com crianças que não apresentavam nenhuma característica especial, quando foi convidada para criar uma escola para um conjunto habitacional popular que estava sendo construído no bairro de San Lorenzo. Associada ao governo de Roma construiu a “Casa dei </a:t>
            </a:r>
            <a:r>
              <a:rPr lang="pt-BR" dirty="0" err="1"/>
              <a:t>Bambini</a:t>
            </a:r>
            <a:r>
              <a:rPr lang="pt-BR" dirty="0"/>
              <a:t>” (Lar das Crianças), que se tornaria o palco da maior revolução educacional do mundo. As crianças do lar mostravam-se concentradas e tranquilas, e logo aprendiam a ler e escrever</a:t>
            </a:r>
            <a:r>
              <a:rPr lang="pt-BR" dirty="0" smtClean="0"/>
              <a:t>.</a:t>
            </a:r>
          </a:p>
          <a:p>
            <a:r>
              <a:rPr lang="pt-BR" dirty="0"/>
              <a:t>Em 1909, Maria Montessori escreveu “Pedagogia Científica”, que se eternizou com o título “Método Montessori”. Em 1912 foi para os Estados Unidos, para lecionar em Nova Iorque e em Los Angeles. Em 1916 esteve em Barcelona e em 1920 lecionou em Londres</a:t>
            </a:r>
            <a:r>
              <a:rPr lang="pt-BR" dirty="0" smtClean="0"/>
              <a:t>.</a:t>
            </a:r>
          </a:p>
          <a:p>
            <a:endParaRPr lang="pt-BR" dirty="0"/>
          </a:p>
        </p:txBody>
      </p:sp>
    </p:spTree>
    <p:extLst>
      <p:ext uri="{BB962C8B-B14F-4D97-AF65-F5344CB8AC3E}">
        <p14:creationId xmlns:p14="http://schemas.microsoft.com/office/powerpoint/2010/main" xmlns="" val="378918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a:t>BIBLIOGRAFIA</a:t>
            </a:r>
            <a:endParaRPr lang="pt-BR" dirty="0"/>
          </a:p>
        </p:txBody>
      </p:sp>
      <p:sp>
        <p:nvSpPr>
          <p:cNvPr id="3" name="Espaço Reservado para Conteúdo 2"/>
          <p:cNvSpPr>
            <a:spLocks noGrp="1"/>
          </p:cNvSpPr>
          <p:nvPr>
            <p:ph idx="1"/>
          </p:nvPr>
        </p:nvSpPr>
        <p:spPr/>
        <p:txBody>
          <a:bodyPr/>
          <a:lstStyle/>
          <a:p>
            <a:pPr algn="just"/>
            <a:r>
              <a:rPr lang="pt-BR" dirty="0"/>
              <a:t>Com a ascensão do regime fascista de Mussolini, várias escolas especializadas no Método Montessori foram fechadas, e em 1934 a educadora decidiu deixar seu país. Em 1936, trabalhando na Espanha, mais uma vez foi obrigada a fugir, quando explodiu a Guerra Civil Espanhola. Permaneceu na Holanda durante algum tempo, mas em 1939 foi para a Índia onde lecionou durante sete anos. Em 1946 voltou para seu país. Em 1947, com 76 anos, Maria Montessori falou para a UNESCO sobre “Educação e Paz”. Em 1949 recebeu a primeira das três indicações ao Prêmio Nobel da Paz. Com 81 anos participou do 9º Congresso Montessori Internacional.</a:t>
            </a:r>
          </a:p>
          <a:p>
            <a:pPr algn="just"/>
            <a:r>
              <a:rPr lang="pt-BR" dirty="0"/>
              <a:t>Maria Montessori faleceu na cidade de </a:t>
            </a:r>
            <a:r>
              <a:rPr lang="pt-BR" dirty="0" err="1"/>
              <a:t>Noordwijk</a:t>
            </a:r>
            <a:r>
              <a:rPr lang="pt-BR" dirty="0"/>
              <a:t>, na Holanda, no dia 6 de maio de 1952.</a:t>
            </a:r>
          </a:p>
          <a:p>
            <a:endParaRPr lang="pt-BR" dirty="0"/>
          </a:p>
        </p:txBody>
      </p:sp>
    </p:spTree>
    <p:extLst>
      <p:ext uri="{BB962C8B-B14F-4D97-AF65-F5344CB8AC3E}">
        <p14:creationId xmlns:p14="http://schemas.microsoft.com/office/powerpoint/2010/main" xmlns="" val="174516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t>ATIVIDADES MOTORAS E SENSORIAIS</a:t>
            </a:r>
            <a:endParaRPr lang="pt-BR" b="1" dirty="0"/>
          </a:p>
        </p:txBody>
      </p:sp>
      <p:sp>
        <p:nvSpPr>
          <p:cNvPr id="3" name="Espaço Reservado para Conteúdo 2"/>
          <p:cNvSpPr>
            <a:spLocks noGrp="1"/>
          </p:cNvSpPr>
          <p:nvPr>
            <p:ph idx="1"/>
          </p:nvPr>
        </p:nvSpPr>
        <p:spPr/>
        <p:txBody>
          <a:bodyPr>
            <a:normAutofit fontScale="92500" lnSpcReduction="20000"/>
          </a:bodyPr>
          <a:lstStyle/>
          <a:p>
            <a:pPr algn="just"/>
            <a:r>
              <a:rPr lang="pt-BR" dirty="0"/>
              <a:t>“Montessori” – hoje entendido como um sistema educativo, com partes que se integram e se completam para atender às diferentes características das crianças em cada etapa do seu desenvolvimento natural, tem como objetivo desenvolver o potencial humano para formar adultos éticos, ativos e assertivos que possam transformar o mundo num lugar melhor a cada dia</a:t>
            </a:r>
            <a:endParaRPr lang="pt-BR" dirty="0" smtClean="0"/>
          </a:p>
          <a:p>
            <a:pPr algn="just"/>
            <a:r>
              <a:rPr lang="pt-BR" dirty="0" smtClean="0"/>
              <a:t>O método Montessori foi um dos primeiros métodos ativos quanto à criação e aplicação, seu principal objetivo são as atividades motoras e sensoriais visando, especialmente, à educação pré-escolar, trabalho também estendido a segunda infância.</a:t>
            </a:r>
          </a:p>
          <a:p>
            <a:pPr algn="just"/>
            <a:r>
              <a:rPr lang="pt-BR" dirty="0" smtClean="0"/>
              <a:t>Percebe-se, com clareza, a preocupação em conhecer a criança, senti-la nos vários aspectos de sua personalidade, atender às diferenças individuais de modo que o educando se liberte interiormente e livremente para que se adapte à vida social. E a educação possibilitaria ao indivíduo ter as suas necessidades satisfeitas e ao educador caberia criar condições para que o educando atingisse essas metas. O trabalho e o jogo, as atividades prazerosas, a formação artística, uma sociedade mais intensa colaboravam para desenvolver a personalidade integral.</a:t>
            </a:r>
          </a:p>
          <a:p>
            <a:pPr algn="just"/>
            <a:endParaRPr lang="pt-BR" dirty="0" smtClean="0"/>
          </a:p>
          <a:p>
            <a:endParaRPr lang="pt-BR" dirty="0" smtClean="0"/>
          </a:p>
          <a:p>
            <a:endParaRPr lang="pt-B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t>OS PRINCÍPIOS FUNDAMENTAIS</a:t>
            </a:r>
            <a:endParaRPr lang="pt-BR" b="1" dirty="0"/>
          </a:p>
        </p:txBody>
      </p:sp>
      <p:sp>
        <p:nvSpPr>
          <p:cNvPr id="3" name="Espaço Reservado para Conteúdo 2"/>
          <p:cNvSpPr>
            <a:spLocks noGrp="1"/>
          </p:cNvSpPr>
          <p:nvPr>
            <p:ph idx="1"/>
          </p:nvPr>
        </p:nvSpPr>
        <p:spPr/>
        <p:txBody>
          <a:bodyPr/>
          <a:lstStyle/>
          <a:p>
            <a:pPr algn="just"/>
            <a:r>
              <a:rPr lang="pt-BR" dirty="0" smtClean="0"/>
              <a:t>Os princípios fundamentais do sistema Montessori são: a atividade, a individualidade e a liberdade. enfatizando os aspectos biológicos, pois, considerando que a vida é desenvolvimento, achava que era função de educação favorecer esse desenvolvimento.</a:t>
            </a:r>
          </a:p>
          <a:p>
            <a:pPr algn="just"/>
            <a:r>
              <a:rPr lang="pt-BR" dirty="0" smtClean="0"/>
              <a:t>O método Montessori se propõe a desenvolver a totalidade da personalidade da criança e não somente suas capacidades intelectuais. Preocupa-se também com as capacidades de iniciativa, de deliberação e de escolhas independentes e os componentes emocionais.</a:t>
            </a:r>
          </a:p>
          <a:p>
            <a:pPr algn="just"/>
            <a:r>
              <a:rPr lang="pt-BR" dirty="0" smtClean="0"/>
              <a:t>O trabalho e o jogo, as atividades prazerosas, a formação artística, uma sociedade mais intensa colaboravam para desenvolver a personalidade integral. </a:t>
            </a:r>
            <a:endParaRPr lang="pt-B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t>DESENVOLVIMENTO EM SUA TOTALIDADE</a:t>
            </a:r>
            <a:endParaRPr lang="pt-BR" b="1" dirty="0"/>
          </a:p>
        </p:txBody>
      </p:sp>
      <p:sp>
        <p:nvSpPr>
          <p:cNvPr id="3" name="Espaço Reservado para Conteúdo 2"/>
          <p:cNvSpPr>
            <a:spLocks noGrp="1"/>
          </p:cNvSpPr>
          <p:nvPr>
            <p:ph idx="1"/>
          </p:nvPr>
        </p:nvSpPr>
        <p:spPr/>
        <p:txBody>
          <a:bodyPr/>
          <a:lstStyle/>
          <a:p>
            <a:pPr algn="just"/>
            <a:r>
              <a:rPr lang="pt-BR" dirty="0" smtClean="0"/>
              <a:t>Baseia-se em um grande respeito pela personalidade da criança, concedendo-lhe espaço para crescer em uma independência biológica, permitindo-se à criança uma grande margem de liberdade que se constitui no fundamento de uma disciplina real.</a:t>
            </a:r>
          </a:p>
          <a:p>
            <a:pPr algn="just"/>
            <a:r>
              <a:rPr lang="pt-BR" dirty="0" smtClean="0"/>
              <a:t>Já que a criança trabalha partindo de sua livre escolha, sem coerções e sem necessidade de competir, não sente as tensões, os sentimentos de inferioridade e outras experiências capazes de deixar marcas no decorrer de sua vida.</a:t>
            </a:r>
          </a:p>
          <a:p>
            <a:pPr algn="just"/>
            <a:r>
              <a:rPr lang="pt-BR" dirty="0" smtClean="0"/>
              <a:t>O método Montessori se propõe a desenvolver a totalidade da personalidade da criança e não somente suas capacidades intelectuais. Preocupa-se também com as capacidades de iniciativa, de deliberação e de escolhas independentes e os componentes emocionais.</a:t>
            </a:r>
            <a:endParaRPr lang="pt-B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t>ESCOLA MONTESSORI</a:t>
            </a:r>
            <a:endParaRPr lang="pt-BR" b="1" dirty="0"/>
          </a:p>
        </p:txBody>
      </p:sp>
      <p:sp>
        <p:nvSpPr>
          <p:cNvPr id="3" name="Espaço Reservado para Conteúdo 2"/>
          <p:cNvSpPr>
            <a:spLocks noGrp="1"/>
          </p:cNvSpPr>
          <p:nvPr>
            <p:ph idx="1"/>
          </p:nvPr>
        </p:nvSpPr>
        <p:spPr/>
        <p:txBody>
          <a:bodyPr/>
          <a:lstStyle/>
          <a:p>
            <a:endParaRPr lang="pt-BR" dirty="0"/>
          </a:p>
        </p:txBody>
      </p:sp>
      <p:pic>
        <p:nvPicPr>
          <p:cNvPr id="4" name="Imagem 3"/>
          <p:cNvPicPr/>
          <p:nvPr/>
        </p:nvPicPr>
        <p:blipFill>
          <a:blip r:embed="rId2" cstate="print"/>
          <a:srcRect l="13795" t="25690" r="30083" b="13643"/>
          <a:stretch>
            <a:fillRect/>
          </a:stretch>
        </p:blipFill>
        <p:spPr bwMode="auto">
          <a:xfrm>
            <a:off x="2272937" y="1632857"/>
            <a:ext cx="8908869" cy="4349931"/>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Crianças Brincando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03461883.potx" id="{18737D51-7733-4200-B5C9-BF22CA2CE631}" vid="{40CEFE45-12FF-4454-86EB-59F04C858872}"/>
    </a:ext>
  </a:extLst>
</a:theme>
</file>

<file path=ppt/theme/theme2.xml><?xml version="1.0" encoding="utf-8"?>
<a:theme xmlns:a="http://schemas.openxmlformats.org/drawingml/2006/main" name="Tema do Offic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o Offic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Design de apresentação de educação com crianças brincando (ilustração com quadrinhos, widescreen)</Template>
  <TotalTime>936</TotalTime>
  <Words>1487</Words>
  <Application>Microsoft Office PowerPoint</Application>
  <PresentationFormat>Personalizar</PresentationFormat>
  <Paragraphs>78</Paragraphs>
  <Slides>24</Slides>
  <Notes>2</Notes>
  <HiddenSlides>0</HiddenSlides>
  <MMClips>0</MMClips>
  <ScaleCrop>false</ScaleCrop>
  <HeadingPairs>
    <vt:vector size="4" baseType="variant">
      <vt:variant>
        <vt:lpstr>Tema</vt:lpstr>
      </vt:variant>
      <vt:variant>
        <vt:i4>1</vt:i4>
      </vt:variant>
      <vt:variant>
        <vt:lpstr>Títulos de slides</vt:lpstr>
      </vt:variant>
      <vt:variant>
        <vt:i4>24</vt:i4>
      </vt:variant>
    </vt:vector>
  </HeadingPairs>
  <TitlesOfParts>
    <vt:vector size="25" baseType="lpstr">
      <vt:lpstr>Crianças Brincando 16X9</vt:lpstr>
      <vt:lpstr>Potencializando o SUAS através do Programa Primeira Infância –  O cuidado para além do cuidar.</vt:lpstr>
      <vt:lpstr>MARIA MONTESSORI</vt:lpstr>
      <vt:lpstr>BIBLIOGRAFIA</vt:lpstr>
      <vt:lpstr>BIBLIOGRAFIA</vt:lpstr>
      <vt:lpstr>BIBLIOGRAFIA</vt:lpstr>
      <vt:lpstr>ATIVIDADES MOTORAS E SENSORIAIS</vt:lpstr>
      <vt:lpstr>OS PRINCÍPIOS FUNDAMENTAIS</vt:lpstr>
      <vt:lpstr>DESENVOLVIMENTO EM SUA TOTALIDADE</vt:lpstr>
      <vt:lpstr>ESCOLA MONTESSORI</vt:lpstr>
      <vt:lpstr>PRINCÍPIOS DA METODOLOGIA MONTESSORIANA</vt:lpstr>
      <vt:lpstr>PRINCÍPIOS DA METODOLOGIA MONTESSORIANA</vt:lpstr>
      <vt:lpstr>PRINCÍPIOS DA METODOLOGIA MONTESSORIANA</vt:lpstr>
      <vt:lpstr>PRINCÍPIOS DA METODOLOGIA MONTESSORIANA</vt:lpstr>
      <vt:lpstr>DEZ PRINCÍPIOS DO EDUCADOR MONTESSORIANO POR MARIA MONTESSORI </vt:lpstr>
      <vt:lpstr>DEZ PRINCÍPIOS DO EDUCADOR MONTESSORIANO POR MARIA MONTESSORI </vt:lpstr>
      <vt:lpstr>ATIVIDADE MONTESSORIANA</vt:lpstr>
      <vt:lpstr>ATIVIDADES MONTESSORIANAS</vt:lpstr>
      <vt:lpstr>ATIVIDADES MONTESSORIANAS</vt:lpstr>
      <vt:lpstr>ATIVIDADE MONTESSORIANA</vt:lpstr>
      <vt:lpstr>ATIVIDADE MONTESSORIANAS</vt:lpstr>
      <vt:lpstr>ATIVIDADE MONTESSORIANA</vt:lpstr>
      <vt:lpstr>ATIVIDADES MONTESSORIANAS</vt:lpstr>
      <vt:lpstr>Slide 23</vt:lpstr>
      <vt:lpstr>OBRIGADA!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Programa Primeira Infância no SUAS - MS</dc:title>
  <dc:creator>Edna Bordon Lopes</dc:creator>
  <cp:lastModifiedBy>C´liente</cp:lastModifiedBy>
  <cp:revision>102</cp:revision>
  <dcterms:created xsi:type="dcterms:W3CDTF">2018-08-10T14:30:19Z</dcterms:created>
  <dcterms:modified xsi:type="dcterms:W3CDTF">2019-09-18T12:34:34Z</dcterms:modified>
</cp:coreProperties>
</file>