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21"/>
  </p:notesMasterIdLst>
  <p:sldIdLst>
    <p:sldId id="292" r:id="rId3"/>
    <p:sldId id="28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5" r:id="rId15"/>
    <p:sldId id="306" r:id="rId16"/>
    <p:sldId id="304" r:id="rId17"/>
    <p:sldId id="307" r:id="rId18"/>
    <p:sldId id="309" r:id="rId19"/>
    <p:sldId id="30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2B384-9A1B-475E-91EE-DAB561A876B7}" type="datetimeFigureOut">
              <a:rPr lang="pt-BR" smtClean="0"/>
              <a:pPr/>
              <a:t>28/08/2019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F6DE5-239F-4EFD-9309-6FBFC21511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874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5595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18748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\\mds.net\mds\GABINETE\ASCOM-MIDIA\Publicidade\JOBS_2017\JOB_127_ENCONTRO_NACIONAL_ACOES_ESTRATEGICAS_PETI\Apresentação PPT\Apresentação 16x9\16x9_miol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7488"/>
            <a:ext cx="9151955" cy="69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468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26"/>
            <a:ext cx="9143999" cy="68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92779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7724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destes grupos de estudos e debates, a prática diária de encontros do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CRAS Indígena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Serviços de Convivência e Fortalecimento de Vínculos e trabalhos com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comunidade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as reuniões mensais envolvendo a rede traz à tona situações as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quais podemos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lidar com mais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facilidade, conseguindo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encontrar alternativas viáveis de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forma a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erradicar o problema ou ao menos adequar ao contexto familiar e cultural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comunidade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sem uma interferência que venha a agredir a personalidade cultural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sociedade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atendida. De modo que a cada novo desafio apresentado isso é levado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discussão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nas capacitações com o antropólogo para que sejam (</a:t>
            </a:r>
            <a:r>
              <a:rPr lang="pt-BR" sz="2400" dirty="0" err="1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)pensadas as ações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intervenções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serem realizadas.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69269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Metodologia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1379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Seguindo estes passos e analisando os contextos urbano e indígena, o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município conseguiu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encontrar caminhos mais acessíveis para solução dos problemas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envolvendo o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tema do trabalho infantil, como outros temas que envolvem a família e a sociedade,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modo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proteger os técnicos que atuam diretamente com a comunidade, sem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interferência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nossa cultura não indígena na cultura tradicional que a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comunidade preserva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buscando sempre defender um direito sem a necessidade de violar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outros, como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direito a própria cultura.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69269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Objetivos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38082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Nosso próximo passo é instituir família acolhedora indígena, visto que nossa maior demanda atualmente são de crianças indígenas acolhidas e que se encontram fora do contexto cultural.</a:t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*O maior desafio é conscientizar as famílias e comunidades de que o menor que virá (conhecido pela cultura como guaxo) não deve ser explorado, nem em relação ao trabalho infantil, nem o abuso sexual, que são frequentes.</a:t>
            </a:r>
            <a:endParaRPr lang="pt-BR" sz="1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029" y="8367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Desafio a seguir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9006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86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29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12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7585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12" y="0"/>
            <a:ext cx="264318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0"/>
            <a:ext cx="322495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51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304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800" b="1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Marcos Vinícius Kumakura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u="sng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E-mail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b="1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marks_viny07@hotmail.com</a:t>
            </a:r>
            <a:br>
              <a:rPr lang="pt-BR" sz="2800" b="1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b="1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aepeticaarapo@gmail.com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u="sng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Fones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b="1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67 9 9955-0600 / 3453-3687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Caarapó/ MS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692696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Obrigado!</a:t>
            </a:r>
            <a:endParaRPr lang="pt-BR" sz="4800" u="sng" dirty="0"/>
          </a:p>
        </p:txBody>
      </p:sp>
    </p:spTree>
    <p:extLst>
      <p:ext uri="{BB962C8B-B14F-4D97-AF65-F5344CB8AC3E}">
        <p14:creationId xmlns:p14="http://schemas.microsoft.com/office/powerpoint/2010/main" xmlns="" val="34044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/>
              <a:t>I Encontro Regional Centro-Oeste de Prevenção e Erradicação do</a:t>
            </a:r>
            <a:br>
              <a:rPr lang="pt-BR" b="1" dirty="0"/>
            </a:br>
            <a:r>
              <a:rPr lang="pt-BR" b="1" dirty="0"/>
              <a:t>Trabalho Infantil no Estado de Mato Grosso do Sul - </a:t>
            </a:r>
            <a:r>
              <a:rPr lang="pt-BR" b="1" dirty="0" smtClean="0"/>
              <a:t>Enfrentar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para Erradicar: “Desafios e Possibilidades”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7029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CaixaDeTexto 5"/>
          <p:cNvSpPr txBox="1"/>
          <p:nvPr/>
        </p:nvSpPr>
        <p:spPr>
          <a:xfrm>
            <a:off x="-2233" y="3068960"/>
            <a:ext cx="9144001" cy="2862322"/>
          </a:xfrm>
          <a:prstGeom prst="rect">
            <a:avLst/>
          </a:prstGeom>
          <a:blipFill dpi="0" rotWithShape="1">
            <a:blip r:embed="rId3">
              <a:alphaModFix amt="69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 Encontro Regional Centro-Oeste de Prevenção </a:t>
            </a:r>
            <a:r>
              <a:rPr lang="pt-BR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 Erradicação do Trabalho </a:t>
            </a:r>
            <a:r>
              <a:rPr lang="pt-BR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Infantil no Estado de Mato Grosso do Sul </a:t>
            </a:r>
            <a:r>
              <a:rPr lang="pt-BR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– Enfrentar para </a:t>
            </a:r>
            <a:r>
              <a:rPr lang="pt-BR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Erradicar: “Desafios e Possibilidades”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5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725144"/>
          </a:xfrm>
          <a:blipFill>
            <a:blip r:embed="rId3">
              <a:alphaModFix amt="85000"/>
            </a:blip>
            <a:tile tx="0" ty="0" sx="100000" sy="100000" flip="none" algn="tl"/>
          </a:blipFill>
        </p:spPr>
        <p:txBody>
          <a:bodyPr/>
          <a:lstStyle/>
          <a:p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Entendendo o Trabalho Infantil na Perspectiva Indígena</a:t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Boas Práticas – Caarapó/ MS</a:t>
            </a:r>
            <a: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542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4797152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algn="r"/>
            <a:r>
              <a:rPr lang="pt-BR" sz="48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Marcos Vinícius Kumakura</a:t>
            </a: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Técnico de Referência AEPETI</a:t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Bacharel em Direito</a:t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Pós Graduado em Direito e Processo do Trabalho</a:t>
            </a:r>
            <a:br>
              <a:rPr lang="pt-BR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598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pt-BR" sz="24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Peculiaridade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grande população indígena de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etnia Guarani </a:t>
            </a:r>
            <a:r>
              <a:rPr lang="pt-BR" sz="2400" dirty="0" err="1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Kaiowá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distribuídas em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duas comunidades,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precisam de um olhar diferenciado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 mais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diversos aspectos, sendo um deles a configuração do trabalho infantil.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pt-BR" sz="2400" b="1" u="sng" dirty="0" err="1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Guyraroká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terra indígena ainda não demarcada.</a:t>
            </a:r>
            <a:b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pt-BR" sz="2400" b="1" u="sng" dirty="0" err="1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Te’yí</a:t>
            </a:r>
            <a:r>
              <a:rPr lang="pt-BR" sz="24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2400" b="1" u="sng" dirty="0" err="1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Kue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terra que foi demarcada em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2012, onde se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encontra instalado nosso Centro de Referência da Assistência Social Indígena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CRAS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Indígena, com uma população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aproximadamente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4.930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pessoas distribuídas em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 perímetro de 4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hectares.</a:t>
            </a:r>
            <a:r>
              <a:rPr lang="pt-BR" sz="1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sz="1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62068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Iniciativa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13529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0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Primeiro Passo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Preparação e sensibilização da equipe a respeito do tema.</a:t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*Antropólogo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orientação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técnica sobre temas variados, como cultura do povo, nuances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influência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cultura não indígena na comunidade, o que pode ou não ser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considerado como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trabalho infantil, quais os tipos de abordagem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determinados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casos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entre outras.</a:t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Equipe Multidisciplinar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(CRAS Indígena): Assistente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Social,</a:t>
            </a:r>
            <a:b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Psicólogo, Educador Social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técnico falante da língua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nativa.</a:t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pt-BR" sz="2000" b="1" u="sng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Terceiros envolvidos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Conselho Tutelar, Cadastro Único, motoristas e recepcionistas.</a:t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passam pela 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capacitação com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antropólogo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para que sejam reconhecidos e respeitados a organização </a:t>
            </a: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social, costumes, crenças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tradições e direito dos povos.</a:t>
            </a:r>
            <a:r>
              <a:rPr lang="pt-BR" sz="1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pt-BR" sz="1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</a:b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8864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Recursos Humanos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25800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b="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São estabelecidas diversas articulações, em especial no que trata do trabalho </a:t>
            </a:r>
            <a:r>
              <a:rPr lang="pt-BR" sz="2400" b="1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integrado da </a:t>
            </a:r>
            <a:r>
              <a:rPr lang="pt-BR" sz="2400" b="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Rede </a:t>
            </a:r>
            <a:r>
              <a:rPr lang="pt-BR" sz="2400" b="1" dirty="0" err="1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Socioassistencial</a:t>
            </a:r>
            <a:r>
              <a:rPr lang="pt-BR" sz="2400" b="1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br>
              <a:rPr lang="pt-BR" sz="2400" b="1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b="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b="1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Além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 presença nas capacitações,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é necessário que os atores estejam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presentes nas reuniões de rede onde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são passados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 casos emergenciais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demandam ação coletiva para solução, levando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consideração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peculiaridade de que todas as ações desenvolvidas em contexto indígena</a:t>
            </a:r>
            <a:b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precisam, necessariamente, passar pela liderança no primeiro momento para que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depois sejam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tomadas 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providências </a:t>
            </a:r>
            <a:r>
              <a:rPr lang="pt-BR" sz="24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externas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0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0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8864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Articulações para Execução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5841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Conselho Tutelar que conta com uma conselheira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indígena, eleita pela sua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população e as Liderança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Indígena são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fundamental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importância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todas as situações,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visto que não temos total abertura para entrar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atuar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loco, é sempre necessária uma previa autorização das lideranças que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precisam ser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notificados dos fatos ocorridos ou das ações antecipadamente para que assumam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compromisso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prepararem a comunidade para as ações, ou para que tomem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suas primeiras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providências antes de repassarem para a comunidade não indígena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responsabilidade </a:t>
            </a:r>
            <a:r>
              <a:rPr lang="pt-BR" sz="24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resolver seus </a:t>
            </a:r>
            <a:r>
              <a:rPr lang="pt-BR" sz="24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problemas.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8864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Articulações para Execução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30136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4824536"/>
          </a:xfrm>
          <a:blipFill>
            <a:blip r:embed="rId3">
              <a:alphaModFix amt="80000"/>
            </a:blip>
            <a:tile tx="0" ty="0" sx="100000" sy="100000" flip="none" algn="tl"/>
          </a:blipFill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ão necessários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estudos teóricos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respeito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tema, por revisão bibliográfica, com as orientações técnicas do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antropólogo que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direciona as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discussões.</a:t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casos práticos que a Rede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Atendimento que já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tenha feito acompanhamento na comunidade tradicional e possa trazer relatos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 situações 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já atendidas que vem ao encontro da temática para </a:t>
            </a:r>
            <a:r>
              <a:rPr lang="pt-BR" sz="2800" dirty="0" smtClean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elucidar algumas situações do cotidiano</a:t>
            </a:r>
            <a:r>
              <a:rPr lang="pt-BR" sz="2800" dirty="0">
                <a:ln w="0"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pt-BR" sz="24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69269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Metodologia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38582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o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radecimen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476</Words>
  <Application>Microsoft Office PowerPoint</Application>
  <PresentationFormat>Apresentação na tela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miolo</vt:lpstr>
      <vt:lpstr>Agradecimento</vt:lpstr>
      <vt:lpstr> </vt:lpstr>
      <vt:lpstr>I Encontro Regional Centro-Oeste de Prevenção e Erradicação do Trabalho Infantil no Estado de Mato Grosso do Sul - Enfrentar para Erradicar: “Desafios e Possibilidades”</vt:lpstr>
      <vt:lpstr> Entendendo o Trabalho Infantil na Perspectiva Indígena  Boas Práticas – Caarapó/ MS </vt:lpstr>
      <vt:lpstr>Marcos Vinícius Kumakura Técnico de Referência AEPETI Bacharel em Direito Pós Graduado em Direito e Processo do Trabalho  </vt:lpstr>
      <vt:lpstr>- Peculiaridade: grande população indígena de etnia Guarani Kaiowá distribuídas em duas comunidades, que precisam de um olhar diferenciado nos mais diversos aspectos, sendo um deles a configuração do trabalho infantil.  *Guyraroká: terra indígena ainda não demarcada.  *Te’yí Kue: terra que foi demarcada em 2012, onde se encontra instalado nosso Centro de Referência da Assistência Social Indígena – CRAS Indígena, com uma população de aproximadamente 4.930 pessoas distribuídas em um perímetro de 4 hectares. </vt:lpstr>
      <vt:lpstr>Primeiro Passo: Preparação e sensibilização da equipe a respeito do tema. *Antropólogo: orientação técnica sobre temas variados, como cultura do povo, nuances da influência da cultura não indígena na comunidade, o que pode ou não ser considerado como trabalho infantil, quais os tipos de abordagem para determinados casos, entre outras.  Equipe Multidisciplinar (CRAS Indígena): Assistente Social, Psicólogo, Educador Social, técnico falante da língua nativa.  *Terceiros envolvidos: Conselho Tutelar, Cadastro Único, motoristas e recepcionistas.  Todos passam pela capacitação com o antropólogo, para que sejam reconhecidos e respeitados a organização social, costumes, crenças, tradições e direito dos povos. </vt:lpstr>
      <vt:lpstr>São estabelecidas diversas articulações, em especial no que trata do trabalho integrado da Rede Socioassistencial.  Além da presença nas capacitações, é necessário que os atores estejam presentes nas reuniões de rede onde são passados os casos emergenciais que demandam ação coletiva para solução, levando em consideração a peculiaridade de que todas as ações desenvolvidas em contexto indígena precisam, necessariamente, passar pela liderança no primeiro momento para que depois sejam tomadas providências externas.  </vt:lpstr>
      <vt:lpstr>O Conselho Tutelar que conta com uma conselheira indígena, eleita pela sua população e as Liderança Indígena são de fundamental importância em todas as situações, visto que não temos total abertura para entrar e atuar in loco, é sempre necessária uma previa autorização das lideranças que precisam ser notificados dos fatos ocorridos ou das ações antecipadamente para que assumam o compromisso de prepararem a comunidade para as ações, ou para que tomem suas primeiras providências antes de repassarem para a comunidade não indígena a responsabilidade de resolver seus problemas. </vt:lpstr>
      <vt:lpstr>São necessários estudos teóricos a respeito do tema, por revisão bibliográfica, com as orientações técnicas do antropólogo que direciona as discussões.  *Análise de casos práticos que a Rede de Atendimento que já tenha feito acompanhamento na comunidade tradicional e possa trazer relatos das situações já atendidas que vem ao encontro da temática para elucidar algumas situações do cotidiano. </vt:lpstr>
      <vt:lpstr>A partir destes grupos de estudos e debates, a prática diária de encontros do CRAS Indígena e Serviços de Convivência e Fortalecimento de Vínculos e trabalhos com a comunidade e as reuniões mensais envolvendo a rede traz à tona situações as quais podemos lidar com mais facilidade, conseguindo encontrar alternativas viáveis de forma a erradicar o problema ou ao menos adequar ao contexto familiar e cultural da comunidade, sem uma interferência que venha a agredir a personalidade cultural da sociedade atendida. De modo que a cada novo desafio apresentado isso é levado à discussão nas capacitações com o antropólogo para que sejam (re)pensadas as ações e intervenções a serem realizadas. </vt:lpstr>
      <vt:lpstr>Seguindo estes passos e analisando os contextos urbano e indígena, o município conseguiu encontrar caminhos mais acessíveis para solução dos problemas envolvendo o tema do trabalho infantil, como outros temas que envolvem a família e a sociedade, de modo a proteger os técnicos que atuam diretamente com a comunidade, sem a interferência da nossa cultura não indígena na cultura tradicional que a comunidade preserva, buscando sempre defender um direito sem a necessidade de violar outros, como o direito a própria cultura.</vt:lpstr>
      <vt:lpstr>Nosso próximo passo é instituir família acolhedora indígena, visto que nossa maior demanda atualmente são de crianças indígenas acolhidas e que se encontram fora do contexto cultural.  *O maior desafio é conscientizar as famílias e comunidades de que o menor que virá (conhecido pela cultura como guaxo) não deve ser explorado, nem em relação ao trabalho infantil, nem o abuso sexual, que são frequentes.</vt:lpstr>
      <vt:lpstr>Slide 13</vt:lpstr>
      <vt:lpstr>Slide 14</vt:lpstr>
      <vt:lpstr>Slide 15</vt:lpstr>
      <vt:lpstr>Slide 16</vt:lpstr>
      <vt:lpstr>Slide 17</vt:lpstr>
      <vt:lpstr>Marcos Vinícius Kumakura  E-mail: marks_viny07@hotmail.com aepeticaarapo@gmail.com  Fones: 67 9 9955-0600 / 3453-3687  Caarapó/ 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Cristina Ferreira dos Santos</dc:creator>
  <cp:lastModifiedBy>C´liente</cp:lastModifiedBy>
  <cp:revision>50</cp:revision>
  <dcterms:created xsi:type="dcterms:W3CDTF">2017-09-29T19:19:58Z</dcterms:created>
  <dcterms:modified xsi:type="dcterms:W3CDTF">2019-08-28T16:13:24Z</dcterms:modified>
</cp:coreProperties>
</file>